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47"/>
  </p:notesMasterIdLst>
  <p:handoutMasterIdLst>
    <p:handoutMasterId r:id="rId48"/>
  </p:handoutMasterIdLst>
  <p:sldIdLst>
    <p:sldId id="307" r:id="rId2"/>
    <p:sldId id="308" r:id="rId3"/>
    <p:sldId id="306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259" r:id="rId34"/>
    <p:sldId id="260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70" r:id="rId44"/>
    <p:sldId id="271" r:id="rId45"/>
    <p:sldId id="272" r:id="rId4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4EDEA-48B7-4864-99AD-76278BE02033}" type="datetimeFigureOut">
              <a:rPr lang="en-IN" smtClean="0"/>
              <a:t>24-07-2018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51EDB-541B-4346-A36B-73F7132A47D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5400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986B9-11B2-4121-87F3-189E4CE28B8B}" type="datetimeFigureOut">
              <a:rPr lang="en-IN" smtClean="0"/>
              <a:t>24-07-2018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C5D09-3F41-4E8E-B3FD-81D50A64EA5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7203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5D09-3F41-4E8E-B3FD-81D50A64EA5E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5165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IN" smtClean="0"/>
              <a:t>Engineering Mechanics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4233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5D09-3F41-4E8E-B3FD-81D50A64EA5E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558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7BA0-60A2-4294-AB1D-D7E079BFE59C}" type="datetime1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5618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AFA47-E9DA-4017-A656-33820FA4CC27}" type="datetime1">
              <a:rPr lang="en-US" smtClean="0"/>
              <a:t>7/24/2018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196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ADA6-042A-4C46-9326-FC2ABA670484}" type="datetime1">
              <a:rPr lang="en-US" smtClean="0"/>
              <a:t>7/24/2018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958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3509-E739-482B-9C29-125802EC7BDA}" type="datetime1">
              <a:rPr lang="en-US" smtClean="0"/>
              <a:t>7/24/2018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3640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FF81DB4-0190-465F-A403-B75F4BDB039C}" type="datetime1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IN" smtClean="0"/>
              <a:t>PROF ASIM EJAZ SHEIKH</a:t>
            </a:r>
            <a:endParaRPr lang="en-IN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554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632F-1403-4250-BCEE-DEDB4079C402}" type="datetime1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341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90E4E-2E77-453E-8D26-54D35BB84369}" type="datetime1">
              <a:rPr lang="en-US" smtClean="0"/>
              <a:t>7/24/2018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206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E0D1573-D5AE-4C9E-B139-3B996D2D07ED}" type="datetime1">
              <a:rPr lang="en-US" smtClean="0"/>
              <a:t>7/24/2018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IN" smtClean="0"/>
              <a:t>PROF ASIM EJAZ SHEIKH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369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115B-CDC4-4A78-B8CC-A3864F8B4842}" type="datetime1">
              <a:rPr lang="en-US" smtClean="0"/>
              <a:t>7/24/2018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376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D870-5517-43BF-9EE1-07E61EB5D72E}" type="datetime1">
              <a:rPr lang="en-US" smtClean="0"/>
              <a:t>7/24/2018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615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E30F-8235-4089-878E-85E8ACC9E53A}" type="datetime1">
              <a:rPr lang="en-US" smtClean="0"/>
              <a:t>7/24/2018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3640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A6603B1-EB99-4CC8-826F-726229935E93}" type="datetime1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IN" smtClean="0"/>
              <a:t>PROF ASIM EJAZ SHEIKH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8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Freeform: Shape 239"/>
          <p:cNvSpPr/>
          <p:nvPr/>
        </p:nvSpPr>
        <p:spPr>
          <a:xfrm>
            <a:off x="1963647" y="-11747597"/>
            <a:ext cx="17392036" cy="17392040"/>
          </a:xfrm>
          <a:custGeom>
            <a:avLst/>
            <a:gdLst>
              <a:gd name="connsiteX0" fmla="*/ 2552698 w 5248274"/>
              <a:gd name="connsiteY0" fmla="*/ 0 h 5248275"/>
              <a:gd name="connsiteX1" fmla="*/ 2695573 w 5248274"/>
              <a:gd name="connsiteY1" fmla="*/ 1 h 5248275"/>
              <a:gd name="connsiteX2" fmla="*/ 2695573 w 5248274"/>
              <a:gd name="connsiteY2" fmla="*/ 71014 h 5248275"/>
              <a:gd name="connsiteX3" fmla="*/ 2878336 w 5248274"/>
              <a:gd name="connsiteY3" fmla="*/ 80242 h 5248275"/>
              <a:gd name="connsiteX4" fmla="*/ 2887058 w 5248274"/>
              <a:gd name="connsiteY4" fmla="*/ 12227 h 5248275"/>
              <a:gd name="connsiteX5" fmla="*/ 3028773 w 5248274"/>
              <a:gd name="connsiteY5" fmla="*/ 30401 h 5248275"/>
              <a:gd name="connsiteX6" fmla="*/ 3019709 w 5248274"/>
              <a:gd name="connsiteY6" fmla="*/ 101082 h 5248275"/>
              <a:gd name="connsiteX7" fmla="*/ 3139403 w 5248274"/>
              <a:gd name="connsiteY7" fmla="*/ 119350 h 5248275"/>
              <a:gd name="connsiteX8" fmla="*/ 3216050 w 5248274"/>
              <a:gd name="connsiteY8" fmla="*/ 139058 h 5248275"/>
              <a:gd name="connsiteX9" fmla="*/ 3234306 w 5248274"/>
              <a:gd name="connsiteY9" fmla="*/ 70926 h 5248275"/>
              <a:gd name="connsiteX10" fmla="*/ 3372313 w 5248274"/>
              <a:gd name="connsiteY10" fmla="*/ 107905 h 5248275"/>
              <a:gd name="connsiteX11" fmla="*/ 3354431 w 5248274"/>
              <a:gd name="connsiteY11" fmla="*/ 174639 h 5248275"/>
              <a:gd name="connsiteX12" fmla="*/ 3384426 w 5248274"/>
              <a:gd name="connsiteY12" fmla="*/ 182352 h 5248275"/>
              <a:gd name="connsiteX13" fmla="*/ 3527294 w 5248274"/>
              <a:gd name="connsiteY13" fmla="*/ 234642 h 5248275"/>
              <a:gd name="connsiteX14" fmla="*/ 3554112 w 5248274"/>
              <a:gd name="connsiteY14" fmla="*/ 169277 h 5248275"/>
              <a:gd name="connsiteX15" fmla="*/ 3686294 w 5248274"/>
              <a:gd name="connsiteY15" fmla="*/ 223510 h 5248275"/>
              <a:gd name="connsiteX16" fmla="*/ 3659890 w 5248274"/>
              <a:gd name="connsiteY16" fmla="*/ 287866 h 5248275"/>
              <a:gd name="connsiteX17" fmla="*/ 3840312 w 5248274"/>
              <a:gd name="connsiteY17" fmla="*/ 374780 h 5248275"/>
              <a:gd name="connsiteX18" fmla="*/ 3874336 w 5248274"/>
              <a:gd name="connsiteY18" fmla="*/ 315849 h 5248275"/>
              <a:gd name="connsiteX19" fmla="*/ 3998070 w 5248274"/>
              <a:gd name="connsiteY19" fmla="*/ 387286 h 5248275"/>
              <a:gd name="connsiteX20" fmla="*/ 3962585 w 5248274"/>
              <a:gd name="connsiteY20" fmla="*/ 448747 h 5248275"/>
              <a:gd name="connsiteX21" fmla="*/ 4053625 w 5248274"/>
              <a:gd name="connsiteY21" fmla="*/ 504056 h 5248275"/>
              <a:gd name="connsiteX22" fmla="*/ 4114911 w 5248274"/>
              <a:gd name="connsiteY22" fmla="*/ 549884 h 5248275"/>
              <a:gd name="connsiteX23" fmla="*/ 4157786 w 5248274"/>
              <a:gd name="connsiteY23" fmla="*/ 493619 h 5248275"/>
              <a:gd name="connsiteX24" fmla="*/ 4271428 w 5248274"/>
              <a:gd name="connsiteY24" fmla="*/ 580215 h 5248275"/>
              <a:gd name="connsiteX25" fmla="*/ 4229337 w 5248274"/>
              <a:gd name="connsiteY25" fmla="*/ 635451 h 5248275"/>
              <a:gd name="connsiteX26" fmla="*/ 4250451 w 5248274"/>
              <a:gd name="connsiteY26" fmla="*/ 651239 h 5248275"/>
              <a:gd name="connsiteX27" fmla="*/ 4379091 w 5248274"/>
              <a:gd name="connsiteY27" fmla="*/ 768155 h 5248275"/>
              <a:gd name="connsiteX28" fmla="*/ 4429167 w 5248274"/>
              <a:gd name="connsiteY28" fmla="*/ 718079 h 5248275"/>
              <a:gd name="connsiteX29" fmla="*/ 4530194 w 5248274"/>
              <a:gd name="connsiteY29" fmla="*/ 819107 h 5248275"/>
              <a:gd name="connsiteX30" fmla="*/ 4480118 w 5248274"/>
              <a:gd name="connsiteY30" fmla="*/ 869183 h 5248275"/>
              <a:gd name="connsiteX31" fmla="*/ 4597030 w 5248274"/>
              <a:gd name="connsiteY31" fmla="*/ 997819 h 5248275"/>
              <a:gd name="connsiteX32" fmla="*/ 4602543 w 5248274"/>
              <a:gd name="connsiteY32" fmla="*/ 1005191 h 5248275"/>
              <a:gd name="connsiteX33" fmla="*/ 4656948 w 5248274"/>
              <a:gd name="connsiteY33" fmla="*/ 963154 h 5248275"/>
              <a:gd name="connsiteX34" fmla="*/ 4744305 w 5248274"/>
              <a:gd name="connsiteY34" fmla="*/ 1076211 h 5248275"/>
              <a:gd name="connsiteX35" fmla="*/ 4688117 w 5248274"/>
              <a:gd name="connsiteY35" fmla="*/ 1119627 h 5248275"/>
              <a:gd name="connsiteX36" fmla="*/ 4744214 w 5248274"/>
              <a:gd name="connsiteY36" fmla="*/ 1194644 h 5248275"/>
              <a:gd name="connsiteX37" fmla="*/ 4799524 w 5248274"/>
              <a:gd name="connsiteY37" fmla="*/ 1285687 h 5248275"/>
              <a:gd name="connsiteX38" fmla="*/ 4860984 w 5248274"/>
              <a:gd name="connsiteY38" fmla="*/ 1250203 h 5248275"/>
              <a:gd name="connsiteX39" fmla="*/ 4932421 w 5248274"/>
              <a:gd name="connsiteY39" fmla="*/ 1373936 h 5248275"/>
              <a:gd name="connsiteX40" fmla="*/ 4873490 w 5248274"/>
              <a:gd name="connsiteY40" fmla="*/ 1407960 h 5248275"/>
              <a:gd name="connsiteX41" fmla="*/ 4952950 w 5248274"/>
              <a:gd name="connsiteY41" fmla="*/ 1572907 h 5248275"/>
              <a:gd name="connsiteX42" fmla="*/ 5017577 w 5248274"/>
              <a:gd name="connsiteY42" fmla="*/ 1545883 h 5248275"/>
              <a:gd name="connsiteX43" fmla="*/ 5072695 w 5248274"/>
              <a:gd name="connsiteY43" fmla="*/ 1677698 h 5248275"/>
              <a:gd name="connsiteX44" fmla="*/ 5007730 w 5248274"/>
              <a:gd name="connsiteY44" fmla="*/ 1704863 h 5248275"/>
              <a:gd name="connsiteX45" fmla="*/ 5065918 w 5248274"/>
              <a:gd name="connsiteY45" fmla="*/ 1863843 h 5248275"/>
              <a:gd name="connsiteX46" fmla="*/ 5073630 w 5248274"/>
              <a:gd name="connsiteY46" fmla="*/ 1893838 h 5248275"/>
              <a:gd name="connsiteX47" fmla="*/ 5140367 w 5248274"/>
              <a:gd name="connsiteY47" fmla="*/ 1875956 h 5248275"/>
              <a:gd name="connsiteX48" fmla="*/ 5177346 w 5248274"/>
              <a:gd name="connsiteY48" fmla="*/ 2013963 h 5248275"/>
              <a:gd name="connsiteX49" fmla="*/ 5109212 w 5248274"/>
              <a:gd name="connsiteY49" fmla="*/ 2032220 h 5248275"/>
              <a:gd name="connsiteX50" fmla="*/ 5128920 w 5248274"/>
              <a:gd name="connsiteY50" fmla="*/ 2108867 h 5248275"/>
              <a:gd name="connsiteX51" fmla="*/ 5144601 w 5248274"/>
              <a:gd name="connsiteY51" fmla="*/ 2211613 h 5248275"/>
              <a:gd name="connsiteX52" fmla="*/ 5215093 w 5248274"/>
              <a:gd name="connsiteY52" fmla="*/ 2202091 h 5248275"/>
              <a:gd name="connsiteX53" fmla="*/ 5234218 w 5248274"/>
              <a:gd name="connsiteY53" fmla="*/ 2343680 h 5248275"/>
              <a:gd name="connsiteX54" fmla="*/ 5166159 w 5248274"/>
              <a:gd name="connsiteY54" fmla="*/ 2352873 h 5248275"/>
              <a:gd name="connsiteX55" fmla="*/ 5167663 w 5248274"/>
              <a:gd name="connsiteY55" fmla="*/ 2362726 h 5248275"/>
              <a:gd name="connsiteX56" fmla="*/ 5177256 w 5248274"/>
              <a:gd name="connsiteY56" fmla="*/ 2552698 h 5248275"/>
              <a:gd name="connsiteX57" fmla="*/ 5248274 w 5248274"/>
              <a:gd name="connsiteY57" fmla="*/ 2552698 h 5248275"/>
              <a:gd name="connsiteX58" fmla="*/ 5248274 w 5248274"/>
              <a:gd name="connsiteY58" fmla="*/ 2695573 h 5248275"/>
              <a:gd name="connsiteX59" fmla="*/ 5177256 w 5248274"/>
              <a:gd name="connsiteY59" fmla="*/ 2695573 h 5248275"/>
              <a:gd name="connsiteX60" fmla="*/ 5168027 w 5248274"/>
              <a:gd name="connsiteY60" fmla="*/ 2878339 h 5248275"/>
              <a:gd name="connsiteX61" fmla="*/ 5236044 w 5248274"/>
              <a:gd name="connsiteY61" fmla="*/ 2887061 h 5248275"/>
              <a:gd name="connsiteX62" fmla="*/ 5217871 w 5248274"/>
              <a:gd name="connsiteY62" fmla="*/ 3028776 h 5248275"/>
              <a:gd name="connsiteX63" fmla="*/ 5147188 w 5248274"/>
              <a:gd name="connsiteY63" fmla="*/ 3019711 h 5248275"/>
              <a:gd name="connsiteX64" fmla="*/ 5128920 w 5248274"/>
              <a:gd name="connsiteY64" fmla="*/ 3139408 h 5248275"/>
              <a:gd name="connsiteX65" fmla="*/ 5109212 w 5248274"/>
              <a:gd name="connsiteY65" fmla="*/ 3216055 h 5248275"/>
              <a:gd name="connsiteX66" fmla="*/ 5177344 w 5248274"/>
              <a:gd name="connsiteY66" fmla="*/ 3234311 h 5248275"/>
              <a:gd name="connsiteX67" fmla="*/ 5140365 w 5248274"/>
              <a:gd name="connsiteY67" fmla="*/ 3372318 h 5248275"/>
              <a:gd name="connsiteX68" fmla="*/ 5073630 w 5248274"/>
              <a:gd name="connsiteY68" fmla="*/ 3354436 h 5248275"/>
              <a:gd name="connsiteX69" fmla="*/ 5065918 w 5248274"/>
              <a:gd name="connsiteY69" fmla="*/ 3384431 h 5248275"/>
              <a:gd name="connsiteX70" fmla="*/ 5013629 w 5248274"/>
              <a:gd name="connsiteY70" fmla="*/ 3527294 h 5248275"/>
              <a:gd name="connsiteX71" fmla="*/ 5078998 w 5248274"/>
              <a:gd name="connsiteY71" fmla="*/ 3554114 h 5248275"/>
              <a:gd name="connsiteX72" fmla="*/ 5024766 w 5248274"/>
              <a:gd name="connsiteY72" fmla="*/ 3686296 h 5248275"/>
              <a:gd name="connsiteX73" fmla="*/ 4960405 w 5248274"/>
              <a:gd name="connsiteY73" fmla="*/ 3659890 h 5248275"/>
              <a:gd name="connsiteX74" fmla="*/ 4873490 w 5248274"/>
              <a:gd name="connsiteY74" fmla="*/ 3840314 h 5248275"/>
              <a:gd name="connsiteX75" fmla="*/ 4932423 w 5248274"/>
              <a:gd name="connsiteY75" fmla="*/ 3874339 h 5248275"/>
              <a:gd name="connsiteX76" fmla="*/ 4860985 w 5248274"/>
              <a:gd name="connsiteY76" fmla="*/ 3998072 h 5248275"/>
              <a:gd name="connsiteX77" fmla="*/ 4799524 w 5248274"/>
              <a:gd name="connsiteY77" fmla="*/ 3962587 h 5248275"/>
              <a:gd name="connsiteX78" fmla="*/ 4744214 w 5248274"/>
              <a:gd name="connsiteY78" fmla="*/ 4053630 h 5248275"/>
              <a:gd name="connsiteX79" fmla="*/ 4698385 w 5248274"/>
              <a:gd name="connsiteY79" fmla="*/ 4114916 h 5248275"/>
              <a:gd name="connsiteX80" fmla="*/ 4754651 w 5248274"/>
              <a:gd name="connsiteY80" fmla="*/ 4157791 h 5248275"/>
              <a:gd name="connsiteX81" fmla="*/ 4668055 w 5248274"/>
              <a:gd name="connsiteY81" fmla="*/ 4271433 h 5248275"/>
              <a:gd name="connsiteX82" fmla="*/ 4612819 w 5248274"/>
              <a:gd name="connsiteY82" fmla="*/ 4229342 h 5248275"/>
              <a:gd name="connsiteX83" fmla="*/ 4597030 w 5248274"/>
              <a:gd name="connsiteY83" fmla="*/ 4250456 h 5248275"/>
              <a:gd name="connsiteX84" fmla="*/ 4480118 w 5248274"/>
              <a:gd name="connsiteY84" fmla="*/ 4379092 h 5248275"/>
              <a:gd name="connsiteX85" fmla="*/ 4530195 w 5248274"/>
              <a:gd name="connsiteY85" fmla="*/ 4429169 h 5248275"/>
              <a:gd name="connsiteX86" fmla="*/ 4429167 w 5248274"/>
              <a:gd name="connsiteY86" fmla="*/ 4530198 h 5248275"/>
              <a:gd name="connsiteX87" fmla="*/ 4379090 w 5248274"/>
              <a:gd name="connsiteY87" fmla="*/ 4480121 h 5248275"/>
              <a:gd name="connsiteX88" fmla="*/ 4250451 w 5248274"/>
              <a:gd name="connsiteY88" fmla="*/ 4597035 h 5248275"/>
              <a:gd name="connsiteX89" fmla="*/ 4243081 w 5248274"/>
              <a:gd name="connsiteY89" fmla="*/ 4602547 h 5248275"/>
              <a:gd name="connsiteX90" fmla="*/ 4285118 w 5248274"/>
              <a:gd name="connsiteY90" fmla="*/ 4656952 h 5248275"/>
              <a:gd name="connsiteX91" fmla="*/ 4172061 w 5248274"/>
              <a:gd name="connsiteY91" fmla="*/ 4744308 h 5248275"/>
              <a:gd name="connsiteX92" fmla="*/ 4128645 w 5248274"/>
              <a:gd name="connsiteY92" fmla="*/ 4688120 h 5248275"/>
              <a:gd name="connsiteX93" fmla="*/ 4053625 w 5248274"/>
              <a:gd name="connsiteY93" fmla="*/ 4744219 h 5248275"/>
              <a:gd name="connsiteX94" fmla="*/ 3962584 w 5248274"/>
              <a:gd name="connsiteY94" fmla="*/ 4799528 h 5248275"/>
              <a:gd name="connsiteX95" fmla="*/ 3998068 w 5248274"/>
              <a:gd name="connsiteY95" fmla="*/ 4860988 h 5248275"/>
              <a:gd name="connsiteX96" fmla="*/ 3874334 w 5248274"/>
              <a:gd name="connsiteY96" fmla="*/ 4932426 h 5248275"/>
              <a:gd name="connsiteX97" fmla="*/ 3840310 w 5248274"/>
              <a:gd name="connsiteY97" fmla="*/ 4873495 h 5248275"/>
              <a:gd name="connsiteX98" fmla="*/ 3675367 w 5248274"/>
              <a:gd name="connsiteY98" fmla="*/ 4952952 h 5248275"/>
              <a:gd name="connsiteX99" fmla="*/ 3702391 w 5248274"/>
              <a:gd name="connsiteY99" fmla="*/ 5017581 h 5248275"/>
              <a:gd name="connsiteX100" fmla="*/ 3570576 w 5248274"/>
              <a:gd name="connsiteY100" fmla="*/ 5072700 h 5248275"/>
              <a:gd name="connsiteX101" fmla="*/ 3543410 w 5248274"/>
              <a:gd name="connsiteY101" fmla="*/ 5007734 h 5248275"/>
              <a:gd name="connsiteX102" fmla="*/ 3384426 w 5248274"/>
              <a:gd name="connsiteY102" fmla="*/ 5065923 h 5248275"/>
              <a:gd name="connsiteX103" fmla="*/ 3354433 w 5248274"/>
              <a:gd name="connsiteY103" fmla="*/ 5073635 h 5248275"/>
              <a:gd name="connsiteX104" fmla="*/ 3372314 w 5248274"/>
              <a:gd name="connsiteY104" fmla="*/ 5140369 h 5248275"/>
              <a:gd name="connsiteX105" fmla="*/ 3234308 w 5248274"/>
              <a:gd name="connsiteY105" fmla="*/ 5177348 h 5248275"/>
              <a:gd name="connsiteX106" fmla="*/ 3216052 w 5248274"/>
              <a:gd name="connsiteY106" fmla="*/ 5109216 h 5248275"/>
              <a:gd name="connsiteX107" fmla="*/ 3139403 w 5248274"/>
              <a:gd name="connsiteY107" fmla="*/ 5128925 h 5248275"/>
              <a:gd name="connsiteX108" fmla="*/ 3036658 w 5248274"/>
              <a:gd name="connsiteY108" fmla="*/ 5144605 h 5248275"/>
              <a:gd name="connsiteX109" fmla="*/ 3046179 w 5248274"/>
              <a:gd name="connsiteY109" fmla="*/ 5215098 h 5248275"/>
              <a:gd name="connsiteX110" fmla="*/ 2904590 w 5248274"/>
              <a:gd name="connsiteY110" fmla="*/ 5234222 h 5248275"/>
              <a:gd name="connsiteX111" fmla="*/ 2895397 w 5248274"/>
              <a:gd name="connsiteY111" fmla="*/ 5166164 h 5248275"/>
              <a:gd name="connsiteX112" fmla="*/ 2885543 w 5248274"/>
              <a:gd name="connsiteY112" fmla="*/ 5167668 h 5248275"/>
              <a:gd name="connsiteX113" fmla="*/ 2695572 w 5248274"/>
              <a:gd name="connsiteY113" fmla="*/ 5177261 h 5248275"/>
              <a:gd name="connsiteX114" fmla="*/ 2695572 w 5248274"/>
              <a:gd name="connsiteY114" fmla="*/ 5248275 h 5248275"/>
              <a:gd name="connsiteX115" fmla="*/ 2552698 w 5248274"/>
              <a:gd name="connsiteY115" fmla="*/ 5248275 h 5248275"/>
              <a:gd name="connsiteX116" fmla="*/ 2552698 w 5248274"/>
              <a:gd name="connsiteY116" fmla="*/ 5177261 h 5248275"/>
              <a:gd name="connsiteX117" fmla="*/ 2369932 w 5248274"/>
              <a:gd name="connsiteY117" fmla="*/ 5168032 h 5248275"/>
              <a:gd name="connsiteX118" fmla="*/ 2361210 w 5248274"/>
              <a:gd name="connsiteY118" fmla="*/ 5236047 h 5248275"/>
              <a:gd name="connsiteX119" fmla="*/ 2219496 w 5248274"/>
              <a:gd name="connsiteY119" fmla="*/ 5217873 h 5248275"/>
              <a:gd name="connsiteX120" fmla="*/ 2228560 w 5248274"/>
              <a:gd name="connsiteY120" fmla="*/ 5147193 h 5248275"/>
              <a:gd name="connsiteX121" fmla="*/ 2108862 w 5248274"/>
              <a:gd name="connsiteY121" fmla="*/ 5128925 h 5248275"/>
              <a:gd name="connsiteX122" fmla="*/ 2032215 w 5248274"/>
              <a:gd name="connsiteY122" fmla="*/ 5109217 h 5248275"/>
              <a:gd name="connsiteX123" fmla="*/ 2013959 w 5248274"/>
              <a:gd name="connsiteY123" fmla="*/ 5177349 h 5248275"/>
              <a:gd name="connsiteX124" fmla="*/ 1875952 w 5248274"/>
              <a:gd name="connsiteY124" fmla="*/ 5140370 h 5248275"/>
              <a:gd name="connsiteX125" fmla="*/ 1893834 w 5248274"/>
              <a:gd name="connsiteY125" fmla="*/ 5073635 h 5248275"/>
              <a:gd name="connsiteX126" fmla="*/ 1863838 w 5248274"/>
              <a:gd name="connsiteY126" fmla="*/ 5065923 h 5248275"/>
              <a:gd name="connsiteX127" fmla="*/ 1720976 w 5248274"/>
              <a:gd name="connsiteY127" fmla="*/ 5013635 h 5248275"/>
              <a:gd name="connsiteX128" fmla="*/ 1694158 w 5248274"/>
              <a:gd name="connsiteY128" fmla="*/ 5078999 h 5248275"/>
              <a:gd name="connsiteX129" fmla="*/ 1561976 w 5248274"/>
              <a:gd name="connsiteY129" fmla="*/ 5024767 h 5248275"/>
              <a:gd name="connsiteX130" fmla="*/ 1588381 w 5248274"/>
              <a:gd name="connsiteY130" fmla="*/ 4960411 h 5248275"/>
              <a:gd name="connsiteX131" fmla="*/ 1407955 w 5248274"/>
              <a:gd name="connsiteY131" fmla="*/ 4873495 h 5248275"/>
              <a:gd name="connsiteX132" fmla="*/ 1373932 w 5248274"/>
              <a:gd name="connsiteY132" fmla="*/ 4932425 h 5248275"/>
              <a:gd name="connsiteX133" fmla="*/ 1250199 w 5248274"/>
              <a:gd name="connsiteY133" fmla="*/ 4860988 h 5248275"/>
              <a:gd name="connsiteX134" fmla="*/ 1285682 w 5248274"/>
              <a:gd name="connsiteY134" fmla="*/ 4799529 h 5248275"/>
              <a:gd name="connsiteX135" fmla="*/ 1194639 w 5248274"/>
              <a:gd name="connsiteY135" fmla="*/ 4744219 h 5248275"/>
              <a:gd name="connsiteX136" fmla="*/ 1133354 w 5248274"/>
              <a:gd name="connsiteY136" fmla="*/ 4698390 h 5248275"/>
              <a:gd name="connsiteX137" fmla="*/ 1090479 w 5248274"/>
              <a:gd name="connsiteY137" fmla="*/ 4754656 h 5248275"/>
              <a:gd name="connsiteX138" fmla="*/ 976837 w 5248274"/>
              <a:gd name="connsiteY138" fmla="*/ 4668060 h 5248275"/>
              <a:gd name="connsiteX139" fmla="*/ 1018927 w 5248274"/>
              <a:gd name="connsiteY139" fmla="*/ 4612824 h 5248275"/>
              <a:gd name="connsiteX140" fmla="*/ 997814 w 5248274"/>
              <a:gd name="connsiteY140" fmla="*/ 4597035 h 5248275"/>
              <a:gd name="connsiteX141" fmla="*/ 869178 w 5248274"/>
              <a:gd name="connsiteY141" fmla="*/ 4480124 h 5248275"/>
              <a:gd name="connsiteX142" fmla="*/ 819105 w 5248274"/>
              <a:gd name="connsiteY142" fmla="*/ 4530197 h 5248275"/>
              <a:gd name="connsiteX143" fmla="*/ 718077 w 5248274"/>
              <a:gd name="connsiteY143" fmla="*/ 4429169 h 5248275"/>
              <a:gd name="connsiteX144" fmla="*/ 768150 w 5248274"/>
              <a:gd name="connsiteY144" fmla="*/ 4379096 h 5248275"/>
              <a:gd name="connsiteX145" fmla="*/ 651234 w 5248274"/>
              <a:gd name="connsiteY145" fmla="*/ 4250456 h 5248275"/>
              <a:gd name="connsiteX146" fmla="*/ 645723 w 5248274"/>
              <a:gd name="connsiteY146" fmla="*/ 4243085 h 5248275"/>
              <a:gd name="connsiteX147" fmla="*/ 591320 w 5248274"/>
              <a:gd name="connsiteY147" fmla="*/ 4285121 h 5248275"/>
              <a:gd name="connsiteX148" fmla="*/ 503963 w 5248274"/>
              <a:gd name="connsiteY148" fmla="*/ 4172064 h 5248275"/>
              <a:gd name="connsiteX149" fmla="*/ 560149 w 5248274"/>
              <a:gd name="connsiteY149" fmla="*/ 4128650 h 5248275"/>
              <a:gd name="connsiteX150" fmla="*/ 504051 w 5248274"/>
              <a:gd name="connsiteY150" fmla="*/ 4053630 h 5248275"/>
              <a:gd name="connsiteX151" fmla="*/ 448742 w 5248274"/>
              <a:gd name="connsiteY151" fmla="*/ 3962590 h 5248275"/>
              <a:gd name="connsiteX152" fmla="*/ 387283 w 5248274"/>
              <a:gd name="connsiteY152" fmla="*/ 3998073 h 5248275"/>
              <a:gd name="connsiteX153" fmla="*/ 315845 w 5248274"/>
              <a:gd name="connsiteY153" fmla="*/ 3874340 h 5248275"/>
              <a:gd name="connsiteX154" fmla="*/ 374775 w 5248274"/>
              <a:gd name="connsiteY154" fmla="*/ 3840316 h 5248275"/>
              <a:gd name="connsiteX155" fmla="*/ 295318 w 5248274"/>
              <a:gd name="connsiteY155" fmla="*/ 3675373 h 5248275"/>
              <a:gd name="connsiteX156" fmla="*/ 230694 w 5248274"/>
              <a:gd name="connsiteY156" fmla="*/ 3702395 h 5248275"/>
              <a:gd name="connsiteX157" fmla="*/ 175575 w 5248274"/>
              <a:gd name="connsiteY157" fmla="*/ 3570580 h 5248275"/>
              <a:gd name="connsiteX158" fmla="*/ 240536 w 5248274"/>
              <a:gd name="connsiteY158" fmla="*/ 3543416 h 5248275"/>
              <a:gd name="connsiteX159" fmla="*/ 182347 w 5248274"/>
              <a:gd name="connsiteY159" fmla="*/ 3384431 h 5248275"/>
              <a:gd name="connsiteX160" fmla="*/ 174634 w 5248274"/>
              <a:gd name="connsiteY160" fmla="*/ 3354435 h 5248275"/>
              <a:gd name="connsiteX161" fmla="*/ 107902 w 5248274"/>
              <a:gd name="connsiteY161" fmla="*/ 3372316 h 5248275"/>
              <a:gd name="connsiteX162" fmla="*/ 70923 w 5248274"/>
              <a:gd name="connsiteY162" fmla="*/ 3234310 h 5248275"/>
              <a:gd name="connsiteX163" fmla="*/ 139053 w 5248274"/>
              <a:gd name="connsiteY163" fmla="*/ 3216055 h 5248275"/>
              <a:gd name="connsiteX164" fmla="*/ 119345 w 5248274"/>
              <a:gd name="connsiteY164" fmla="*/ 3139408 h 5248275"/>
              <a:gd name="connsiteX165" fmla="*/ 103664 w 5248274"/>
              <a:gd name="connsiteY165" fmla="*/ 3036664 h 5248275"/>
              <a:gd name="connsiteX166" fmla="*/ 33173 w 5248274"/>
              <a:gd name="connsiteY166" fmla="*/ 3046185 h 5248275"/>
              <a:gd name="connsiteX167" fmla="*/ 14048 w 5248274"/>
              <a:gd name="connsiteY167" fmla="*/ 2904596 h 5248275"/>
              <a:gd name="connsiteX168" fmla="*/ 82105 w 5248274"/>
              <a:gd name="connsiteY168" fmla="*/ 2895403 h 5248275"/>
              <a:gd name="connsiteX169" fmla="*/ 80601 w 5248274"/>
              <a:gd name="connsiteY169" fmla="*/ 2885548 h 5248275"/>
              <a:gd name="connsiteX170" fmla="*/ 71008 w 5248274"/>
              <a:gd name="connsiteY170" fmla="*/ 2695572 h 5248275"/>
              <a:gd name="connsiteX171" fmla="*/ 0 w 5248274"/>
              <a:gd name="connsiteY171" fmla="*/ 2695572 h 5248275"/>
              <a:gd name="connsiteX172" fmla="*/ 0 w 5248274"/>
              <a:gd name="connsiteY172" fmla="*/ 2552698 h 5248275"/>
              <a:gd name="connsiteX173" fmla="*/ 71009 w 5248274"/>
              <a:gd name="connsiteY173" fmla="*/ 2552698 h 5248275"/>
              <a:gd name="connsiteX174" fmla="*/ 80237 w 5248274"/>
              <a:gd name="connsiteY174" fmla="*/ 2369935 h 5248275"/>
              <a:gd name="connsiteX175" fmla="*/ 12225 w 5248274"/>
              <a:gd name="connsiteY175" fmla="*/ 2361213 h 5248275"/>
              <a:gd name="connsiteX176" fmla="*/ 30398 w 5248274"/>
              <a:gd name="connsiteY176" fmla="*/ 2219499 h 5248275"/>
              <a:gd name="connsiteX177" fmla="*/ 101077 w 5248274"/>
              <a:gd name="connsiteY177" fmla="*/ 2228563 h 5248275"/>
              <a:gd name="connsiteX178" fmla="*/ 119345 w 5248274"/>
              <a:gd name="connsiteY178" fmla="*/ 2108867 h 5248275"/>
              <a:gd name="connsiteX179" fmla="*/ 139053 w 5248274"/>
              <a:gd name="connsiteY179" fmla="*/ 2032220 h 5248275"/>
              <a:gd name="connsiteX180" fmla="*/ 70920 w 5248274"/>
              <a:gd name="connsiteY180" fmla="*/ 2013964 h 5248275"/>
              <a:gd name="connsiteX181" fmla="*/ 107899 w 5248274"/>
              <a:gd name="connsiteY181" fmla="*/ 1875957 h 5248275"/>
              <a:gd name="connsiteX182" fmla="*/ 174634 w 5248274"/>
              <a:gd name="connsiteY182" fmla="*/ 1893839 h 5248275"/>
              <a:gd name="connsiteX183" fmla="*/ 182347 w 5248274"/>
              <a:gd name="connsiteY183" fmla="*/ 1863843 h 5248275"/>
              <a:gd name="connsiteX184" fmla="*/ 234637 w 5248274"/>
              <a:gd name="connsiteY184" fmla="*/ 1720976 h 5248275"/>
              <a:gd name="connsiteX185" fmla="*/ 169277 w 5248274"/>
              <a:gd name="connsiteY185" fmla="*/ 1694160 h 5248275"/>
              <a:gd name="connsiteX186" fmla="*/ 223509 w 5248274"/>
              <a:gd name="connsiteY186" fmla="*/ 1561978 h 5248275"/>
              <a:gd name="connsiteX187" fmla="*/ 287861 w 5248274"/>
              <a:gd name="connsiteY187" fmla="*/ 1588381 h 5248275"/>
              <a:gd name="connsiteX188" fmla="*/ 374775 w 5248274"/>
              <a:gd name="connsiteY188" fmla="*/ 1407958 h 5248275"/>
              <a:gd name="connsiteX189" fmla="*/ 315846 w 5248274"/>
              <a:gd name="connsiteY189" fmla="*/ 1373935 h 5248275"/>
              <a:gd name="connsiteX190" fmla="*/ 387284 w 5248274"/>
              <a:gd name="connsiteY190" fmla="*/ 1250202 h 5248275"/>
              <a:gd name="connsiteX191" fmla="*/ 448742 w 5248274"/>
              <a:gd name="connsiteY191" fmla="*/ 1285685 h 5248275"/>
              <a:gd name="connsiteX192" fmla="*/ 504051 w 5248274"/>
              <a:gd name="connsiteY192" fmla="*/ 1194644 h 5248275"/>
              <a:gd name="connsiteX193" fmla="*/ 549879 w 5248274"/>
              <a:gd name="connsiteY193" fmla="*/ 1133358 h 5248275"/>
              <a:gd name="connsiteX194" fmla="*/ 493614 w 5248274"/>
              <a:gd name="connsiteY194" fmla="*/ 1090484 h 5248275"/>
              <a:gd name="connsiteX195" fmla="*/ 580210 w 5248274"/>
              <a:gd name="connsiteY195" fmla="*/ 976842 h 5248275"/>
              <a:gd name="connsiteX196" fmla="*/ 635446 w 5248274"/>
              <a:gd name="connsiteY196" fmla="*/ 1018932 h 5248275"/>
              <a:gd name="connsiteX197" fmla="*/ 651234 w 5248274"/>
              <a:gd name="connsiteY197" fmla="*/ 997819 h 5248275"/>
              <a:gd name="connsiteX198" fmla="*/ 768149 w 5248274"/>
              <a:gd name="connsiteY198" fmla="*/ 869180 h 5248275"/>
              <a:gd name="connsiteX199" fmla="*/ 718076 w 5248274"/>
              <a:gd name="connsiteY199" fmla="*/ 819107 h 5248275"/>
              <a:gd name="connsiteX200" fmla="*/ 819104 w 5248274"/>
              <a:gd name="connsiteY200" fmla="*/ 718078 h 5248275"/>
              <a:gd name="connsiteX201" fmla="*/ 869178 w 5248274"/>
              <a:gd name="connsiteY201" fmla="*/ 768152 h 5248275"/>
              <a:gd name="connsiteX202" fmla="*/ 997814 w 5248274"/>
              <a:gd name="connsiteY202" fmla="*/ 651239 h 5248275"/>
              <a:gd name="connsiteX203" fmla="*/ 1005186 w 5248274"/>
              <a:gd name="connsiteY203" fmla="*/ 645726 h 5248275"/>
              <a:gd name="connsiteX204" fmla="*/ 963150 w 5248274"/>
              <a:gd name="connsiteY204" fmla="*/ 591323 h 5248275"/>
              <a:gd name="connsiteX205" fmla="*/ 1076209 w 5248274"/>
              <a:gd name="connsiteY205" fmla="*/ 503967 h 5248275"/>
              <a:gd name="connsiteX206" fmla="*/ 1119622 w 5248274"/>
              <a:gd name="connsiteY206" fmla="*/ 560153 h 5248275"/>
              <a:gd name="connsiteX207" fmla="*/ 1194639 w 5248274"/>
              <a:gd name="connsiteY207" fmla="*/ 504056 h 5248275"/>
              <a:gd name="connsiteX208" fmla="*/ 1285681 w 5248274"/>
              <a:gd name="connsiteY208" fmla="*/ 448746 h 5248275"/>
              <a:gd name="connsiteX209" fmla="*/ 1250197 w 5248274"/>
              <a:gd name="connsiteY209" fmla="*/ 387286 h 5248275"/>
              <a:gd name="connsiteX210" fmla="*/ 1373930 w 5248274"/>
              <a:gd name="connsiteY210" fmla="*/ 315849 h 5248275"/>
              <a:gd name="connsiteX211" fmla="*/ 1407954 w 5248274"/>
              <a:gd name="connsiteY211" fmla="*/ 374780 h 5248275"/>
              <a:gd name="connsiteX212" fmla="*/ 1572901 w 5248274"/>
              <a:gd name="connsiteY212" fmla="*/ 295320 h 5248275"/>
              <a:gd name="connsiteX213" fmla="*/ 1545879 w 5248274"/>
              <a:gd name="connsiteY213" fmla="*/ 230697 h 5248275"/>
              <a:gd name="connsiteX214" fmla="*/ 1677694 w 5248274"/>
              <a:gd name="connsiteY214" fmla="*/ 175578 h 5248275"/>
              <a:gd name="connsiteX215" fmla="*/ 1704858 w 5248274"/>
              <a:gd name="connsiteY215" fmla="*/ 240539 h 5248275"/>
              <a:gd name="connsiteX216" fmla="*/ 1863838 w 5248274"/>
              <a:gd name="connsiteY216" fmla="*/ 182352 h 5248275"/>
              <a:gd name="connsiteX217" fmla="*/ 1893836 w 5248274"/>
              <a:gd name="connsiteY217" fmla="*/ 174639 h 5248275"/>
              <a:gd name="connsiteX218" fmla="*/ 1875954 w 5248274"/>
              <a:gd name="connsiteY218" fmla="*/ 107904 h 5248275"/>
              <a:gd name="connsiteX219" fmla="*/ 2013961 w 5248274"/>
              <a:gd name="connsiteY219" fmla="*/ 70925 h 5248275"/>
              <a:gd name="connsiteX220" fmla="*/ 2032217 w 5248274"/>
              <a:gd name="connsiteY220" fmla="*/ 139057 h 5248275"/>
              <a:gd name="connsiteX221" fmla="*/ 2108862 w 5248274"/>
              <a:gd name="connsiteY221" fmla="*/ 119350 h 5248275"/>
              <a:gd name="connsiteX222" fmla="*/ 2211607 w 5248274"/>
              <a:gd name="connsiteY222" fmla="*/ 103669 h 5248275"/>
              <a:gd name="connsiteX223" fmla="*/ 2202085 w 5248274"/>
              <a:gd name="connsiteY223" fmla="*/ 33176 h 5248275"/>
              <a:gd name="connsiteX224" fmla="*/ 2343674 w 5248274"/>
              <a:gd name="connsiteY224" fmla="*/ 14052 h 5248275"/>
              <a:gd name="connsiteX225" fmla="*/ 2352867 w 5248274"/>
              <a:gd name="connsiteY225" fmla="*/ 82110 h 5248275"/>
              <a:gd name="connsiteX226" fmla="*/ 2362721 w 5248274"/>
              <a:gd name="connsiteY226" fmla="*/ 80606 h 5248275"/>
              <a:gd name="connsiteX227" fmla="*/ 2552698 w 5248274"/>
              <a:gd name="connsiteY227" fmla="*/ 71013 h 524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5248274" h="5248275">
                <a:moveTo>
                  <a:pt x="2552698" y="0"/>
                </a:moveTo>
                <a:lnTo>
                  <a:pt x="2695573" y="1"/>
                </a:lnTo>
                <a:lnTo>
                  <a:pt x="2695573" y="71014"/>
                </a:lnTo>
                <a:lnTo>
                  <a:pt x="2878336" y="80242"/>
                </a:lnTo>
                <a:lnTo>
                  <a:pt x="2887058" y="12227"/>
                </a:lnTo>
                <a:lnTo>
                  <a:pt x="3028773" y="30401"/>
                </a:lnTo>
                <a:lnTo>
                  <a:pt x="3019709" y="101082"/>
                </a:lnTo>
                <a:lnTo>
                  <a:pt x="3139403" y="119350"/>
                </a:lnTo>
                <a:lnTo>
                  <a:pt x="3216050" y="139058"/>
                </a:lnTo>
                <a:lnTo>
                  <a:pt x="3234306" y="70926"/>
                </a:lnTo>
                <a:lnTo>
                  <a:pt x="3372313" y="107905"/>
                </a:lnTo>
                <a:lnTo>
                  <a:pt x="3354431" y="174639"/>
                </a:lnTo>
                <a:lnTo>
                  <a:pt x="3384426" y="182352"/>
                </a:lnTo>
                <a:lnTo>
                  <a:pt x="3527294" y="234642"/>
                </a:lnTo>
                <a:lnTo>
                  <a:pt x="3554112" y="169277"/>
                </a:lnTo>
                <a:lnTo>
                  <a:pt x="3686294" y="223510"/>
                </a:lnTo>
                <a:lnTo>
                  <a:pt x="3659890" y="287866"/>
                </a:lnTo>
                <a:lnTo>
                  <a:pt x="3840312" y="374780"/>
                </a:lnTo>
                <a:lnTo>
                  <a:pt x="3874336" y="315849"/>
                </a:lnTo>
                <a:lnTo>
                  <a:pt x="3998070" y="387286"/>
                </a:lnTo>
                <a:lnTo>
                  <a:pt x="3962585" y="448747"/>
                </a:lnTo>
                <a:lnTo>
                  <a:pt x="4053625" y="504056"/>
                </a:lnTo>
                <a:lnTo>
                  <a:pt x="4114911" y="549884"/>
                </a:lnTo>
                <a:lnTo>
                  <a:pt x="4157786" y="493619"/>
                </a:lnTo>
                <a:lnTo>
                  <a:pt x="4271428" y="580215"/>
                </a:lnTo>
                <a:lnTo>
                  <a:pt x="4229337" y="635451"/>
                </a:lnTo>
                <a:lnTo>
                  <a:pt x="4250451" y="651239"/>
                </a:lnTo>
                <a:lnTo>
                  <a:pt x="4379091" y="768155"/>
                </a:lnTo>
                <a:lnTo>
                  <a:pt x="4429167" y="718079"/>
                </a:lnTo>
                <a:lnTo>
                  <a:pt x="4530194" y="819107"/>
                </a:lnTo>
                <a:lnTo>
                  <a:pt x="4480118" y="869183"/>
                </a:lnTo>
                <a:lnTo>
                  <a:pt x="4597030" y="997819"/>
                </a:lnTo>
                <a:lnTo>
                  <a:pt x="4602543" y="1005191"/>
                </a:lnTo>
                <a:lnTo>
                  <a:pt x="4656948" y="963154"/>
                </a:lnTo>
                <a:lnTo>
                  <a:pt x="4744305" y="1076211"/>
                </a:lnTo>
                <a:lnTo>
                  <a:pt x="4688117" y="1119627"/>
                </a:lnTo>
                <a:lnTo>
                  <a:pt x="4744214" y="1194644"/>
                </a:lnTo>
                <a:lnTo>
                  <a:pt x="4799524" y="1285687"/>
                </a:lnTo>
                <a:lnTo>
                  <a:pt x="4860984" y="1250203"/>
                </a:lnTo>
                <a:lnTo>
                  <a:pt x="4932421" y="1373936"/>
                </a:lnTo>
                <a:lnTo>
                  <a:pt x="4873490" y="1407960"/>
                </a:lnTo>
                <a:lnTo>
                  <a:pt x="4952950" y="1572907"/>
                </a:lnTo>
                <a:lnTo>
                  <a:pt x="5017577" y="1545883"/>
                </a:lnTo>
                <a:lnTo>
                  <a:pt x="5072695" y="1677698"/>
                </a:lnTo>
                <a:lnTo>
                  <a:pt x="5007730" y="1704863"/>
                </a:lnTo>
                <a:lnTo>
                  <a:pt x="5065918" y="1863843"/>
                </a:lnTo>
                <a:lnTo>
                  <a:pt x="5073630" y="1893838"/>
                </a:lnTo>
                <a:lnTo>
                  <a:pt x="5140367" y="1875956"/>
                </a:lnTo>
                <a:lnTo>
                  <a:pt x="5177346" y="2013963"/>
                </a:lnTo>
                <a:lnTo>
                  <a:pt x="5109212" y="2032220"/>
                </a:lnTo>
                <a:lnTo>
                  <a:pt x="5128920" y="2108867"/>
                </a:lnTo>
                <a:lnTo>
                  <a:pt x="5144601" y="2211613"/>
                </a:lnTo>
                <a:lnTo>
                  <a:pt x="5215093" y="2202091"/>
                </a:lnTo>
                <a:lnTo>
                  <a:pt x="5234218" y="2343680"/>
                </a:lnTo>
                <a:lnTo>
                  <a:pt x="5166159" y="2352873"/>
                </a:lnTo>
                <a:lnTo>
                  <a:pt x="5167663" y="2362726"/>
                </a:lnTo>
                <a:lnTo>
                  <a:pt x="5177256" y="2552698"/>
                </a:lnTo>
                <a:lnTo>
                  <a:pt x="5248274" y="2552698"/>
                </a:lnTo>
                <a:lnTo>
                  <a:pt x="5248274" y="2695573"/>
                </a:lnTo>
                <a:lnTo>
                  <a:pt x="5177256" y="2695573"/>
                </a:lnTo>
                <a:lnTo>
                  <a:pt x="5168027" y="2878339"/>
                </a:lnTo>
                <a:lnTo>
                  <a:pt x="5236044" y="2887061"/>
                </a:lnTo>
                <a:lnTo>
                  <a:pt x="5217871" y="3028776"/>
                </a:lnTo>
                <a:lnTo>
                  <a:pt x="5147188" y="3019711"/>
                </a:lnTo>
                <a:lnTo>
                  <a:pt x="5128920" y="3139408"/>
                </a:lnTo>
                <a:lnTo>
                  <a:pt x="5109212" y="3216055"/>
                </a:lnTo>
                <a:lnTo>
                  <a:pt x="5177344" y="3234311"/>
                </a:lnTo>
                <a:lnTo>
                  <a:pt x="5140365" y="3372318"/>
                </a:lnTo>
                <a:lnTo>
                  <a:pt x="5073630" y="3354436"/>
                </a:lnTo>
                <a:lnTo>
                  <a:pt x="5065918" y="3384431"/>
                </a:lnTo>
                <a:lnTo>
                  <a:pt x="5013629" y="3527294"/>
                </a:lnTo>
                <a:lnTo>
                  <a:pt x="5078998" y="3554114"/>
                </a:lnTo>
                <a:lnTo>
                  <a:pt x="5024766" y="3686296"/>
                </a:lnTo>
                <a:lnTo>
                  <a:pt x="4960405" y="3659890"/>
                </a:lnTo>
                <a:lnTo>
                  <a:pt x="4873490" y="3840314"/>
                </a:lnTo>
                <a:lnTo>
                  <a:pt x="4932423" y="3874339"/>
                </a:lnTo>
                <a:lnTo>
                  <a:pt x="4860985" y="3998072"/>
                </a:lnTo>
                <a:lnTo>
                  <a:pt x="4799524" y="3962587"/>
                </a:lnTo>
                <a:lnTo>
                  <a:pt x="4744214" y="4053630"/>
                </a:lnTo>
                <a:lnTo>
                  <a:pt x="4698385" y="4114916"/>
                </a:lnTo>
                <a:lnTo>
                  <a:pt x="4754651" y="4157791"/>
                </a:lnTo>
                <a:lnTo>
                  <a:pt x="4668055" y="4271433"/>
                </a:lnTo>
                <a:lnTo>
                  <a:pt x="4612819" y="4229342"/>
                </a:lnTo>
                <a:lnTo>
                  <a:pt x="4597030" y="4250456"/>
                </a:lnTo>
                <a:lnTo>
                  <a:pt x="4480118" y="4379092"/>
                </a:lnTo>
                <a:lnTo>
                  <a:pt x="4530195" y="4429169"/>
                </a:lnTo>
                <a:lnTo>
                  <a:pt x="4429167" y="4530198"/>
                </a:lnTo>
                <a:lnTo>
                  <a:pt x="4379090" y="4480121"/>
                </a:lnTo>
                <a:lnTo>
                  <a:pt x="4250451" y="4597035"/>
                </a:lnTo>
                <a:lnTo>
                  <a:pt x="4243081" y="4602547"/>
                </a:lnTo>
                <a:lnTo>
                  <a:pt x="4285118" y="4656952"/>
                </a:lnTo>
                <a:lnTo>
                  <a:pt x="4172061" y="4744308"/>
                </a:lnTo>
                <a:lnTo>
                  <a:pt x="4128645" y="4688120"/>
                </a:lnTo>
                <a:lnTo>
                  <a:pt x="4053625" y="4744219"/>
                </a:lnTo>
                <a:lnTo>
                  <a:pt x="3962584" y="4799528"/>
                </a:lnTo>
                <a:lnTo>
                  <a:pt x="3998068" y="4860988"/>
                </a:lnTo>
                <a:lnTo>
                  <a:pt x="3874334" y="4932426"/>
                </a:lnTo>
                <a:lnTo>
                  <a:pt x="3840310" y="4873495"/>
                </a:lnTo>
                <a:lnTo>
                  <a:pt x="3675367" y="4952952"/>
                </a:lnTo>
                <a:lnTo>
                  <a:pt x="3702391" y="5017581"/>
                </a:lnTo>
                <a:lnTo>
                  <a:pt x="3570576" y="5072700"/>
                </a:lnTo>
                <a:lnTo>
                  <a:pt x="3543410" y="5007734"/>
                </a:lnTo>
                <a:lnTo>
                  <a:pt x="3384426" y="5065923"/>
                </a:lnTo>
                <a:lnTo>
                  <a:pt x="3354433" y="5073635"/>
                </a:lnTo>
                <a:lnTo>
                  <a:pt x="3372314" y="5140369"/>
                </a:lnTo>
                <a:lnTo>
                  <a:pt x="3234308" y="5177348"/>
                </a:lnTo>
                <a:lnTo>
                  <a:pt x="3216052" y="5109216"/>
                </a:lnTo>
                <a:lnTo>
                  <a:pt x="3139403" y="5128925"/>
                </a:lnTo>
                <a:lnTo>
                  <a:pt x="3036658" y="5144605"/>
                </a:lnTo>
                <a:lnTo>
                  <a:pt x="3046179" y="5215098"/>
                </a:lnTo>
                <a:lnTo>
                  <a:pt x="2904590" y="5234222"/>
                </a:lnTo>
                <a:lnTo>
                  <a:pt x="2895397" y="5166164"/>
                </a:lnTo>
                <a:lnTo>
                  <a:pt x="2885543" y="5167668"/>
                </a:lnTo>
                <a:lnTo>
                  <a:pt x="2695572" y="5177261"/>
                </a:lnTo>
                <a:lnTo>
                  <a:pt x="2695572" y="5248275"/>
                </a:lnTo>
                <a:lnTo>
                  <a:pt x="2552698" y="5248275"/>
                </a:lnTo>
                <a:lnTo>
                  <a:pt x="2552698" y="5177261"/>
                </a:lnTo>
                <a:lnTo>
                  <a:pt x="2369932" y="5168032"/>
                </a:lnTo>
                <a:lnTo>
                  <a:pt x="2361210" y="5236047"/>
                </a:lnTo>
                <a:lnTo>
                  <a:pt x="2219496" y="5217873"/>
                </a:lnTo>
                <a:lnTo>
                  <a:pt x="2228560" y="5147193"/>
                </a:lnTo>
                <a:lnTo>
                  <a:pt x="2108862" y="5128925"/>
                </a:lnTo>
                <a:lnTo>
                  <a:pt x="2032215" y="5109217"/>
                </a:lnTo>
                <a:lnTo>
                  <a:pt x="2013959" y="5177349"/>
                </a:lnTo>
                <a:lnTo>
                  <a:pt x="1875952" y="5140370"/>
                </a:lnTo>
                <a:lnTo>
                  <a:pt x="1893834" y="5073635"/>
                </a:lnTo>
                <a:lnTo>
                  <a:pt x="1863838" y="5065923"/>
                </a:lnTo>
                <a:lnTo>
                  <a:pt x="1720976" y="5013635"/>
                </a:lnTo>
                <a:lnTo>
                  <a:pt x="1694158" y="5078999"/>
                </a:lnTo>
                <a:lnTo>
                  <a:pt x="1561976" y="5024767"/>
                </a:lnTo>
                <a:lnTo>
                  <a:pt x="1588381" y="4960411"/>
                </a:lnTo>
                <a:lnTo>
                  <a:pt x="1407955" y="4873495"/>
                </a:lnTo>
                <a:lnTo>
                  <a:pt x="1373932" y="4932425"/>
                </a:lnTo>
                <a:lnTo>
                  <a:pt x="1250199" y="4860988"/>
                </a:lnTo>
                <a:lnTo>
                  <a:pt x="1285682" y="4799529"/>
                </a:lnTo>
                <a:lnTo>
                  <a:pt x="1194639" y="4744219"/>
                </a:lnTo>
                <a:lnTo>
                  <a:pt x="1133354" y="4698390"/>
                </a:lnTo>
                <a:lnTo>
                  <a:pt x="1090479" y="4754656"/>
                </a:lnTo>
                <a:lnTo>
                  <a:pt x="976837" y="4668060"/>
                </a:lnTo>
                <a:lnTo>
                  <a:pt x="1018927" y="4612824"/>
                </a:lnTo>
                <a:lnTo>
                  <a:pt x="997814" y="4597035"/>
                </a:lnTo>
                <a:lnTo>
                  <a:pt x="869178" y="4480124"/>
                </a:lnTo>
                <a:lnTo>
                  <a:pt x="819105" y="4530197"/>
                </a:lnTo>
                <a:lnTo>
                  <a:pt x="718077" y="4429169"/>
                </a:lnTo>
                <a:lnTo>
                  <a:pt x="768150" y="4379096"/>
                </a:lnTo>
                <a:lnTo>
                  <a:pt x="651234" y="4250456"/>
                </a:lnTo>
                <a:lnTo>
                  <a:pt x="645723" y="4243085"/>
                </a:lnTo>
                <a:lnTo>
                  <a:pt x="591320" y="4285121"/>
                </a:lnTo>
                <a:lnTo>
                  <a:pt x="503963" y="4172064"/>
                </a:lnTo>
                <a:lnTo>
                  <a:pt x="560149" y="4128650"/>
                </a:lnTo>
                <a:lnTo>
                  <a:pt x="504051" y="4053630"/>
                </a:lnTo>
                <a:lnTo>
                  <a:pt x="448742" y="3962590"/>
                </a:lnTo>
                <a:lnTo>
                  <a:pt x="387283" y="3998073"/>
                </a:lnTo>
                <a:lnTo>
                  <a:pt x="315845" y="3874340"/>
                </a:lnTo>
                <a:lnTo>
                  <a:pt x="374775" y="3840316"/>
                </a:lnTo>
                <a:lnTo>
                  <a:pt x="295318" y="3675373"/>
                </a:lnTo>
                <a:lnTo>
                  <a:pt x="230694" y="3702395"/>
                </a:lnTo>
                <a:lnTo>
                  <a:pt x="175575" y="3570580"/>
                </a:lnTo>
                <a:lnTo>
                  <a:pt x="240536" y="3543416"/>
                </a:lnTo>
                <a:lnTo>
                  <a:pt x="182347" y="3384431"/>
                </a:lnTo>
                <a:lnTo>
                  <a:pt x="174634" y="3354435"/>
                </a:lnTo>
                <a:lnTo>
                  <a:pt x="107902" y="3372316"/>
                </a:lnTo>
                <a:lnTo>
                  <a:pt x="70923" y="3234310"/>
                </a:lnTo>
                <a:lnTo>
                  <a:pt x="139053" y="3216055"/>
                </a:lnTo>
                <a:lnTo>
                  <a:pt x="119345" y="3139408"/>
                </a:lnTo>
                <a:lnTo>
                  <a:pt x="103664" y="3036664"/>
                </a:lnTo>
                <a:lnTo>
                  <a:pt x="33173" y="3046185"/>
                </a:lnTo>
                <a:lnTo>
                  <a:pt x="14048" y="2904596"/>
                </a:lnTo>
                <a:lnTo>
                  <a:pt x="82105" y="2895403"/>
                </a:lnTo>
                <a:lnTo>
                  <a:pt x="80601" y="2885548"/>
                </a:lnTo>
                <a:lnTo>
                  <a:pt x="71008" y="2695572"/>
                </a:lnTo>
                <a:lnTo>
                  <a:pt x="0" y="2695572"/>
                </a:lnTo>
                <a:lnTo>
                  <a:pt x="0" y="2552698"/>
                </a:lnTo>
                <a:lnTo>
                  <a:pt x="71009" y="2552698"/>
                </a:lnTo>
                <a:lnTo>
                  <a:pt x="80237" y="2369935"/>
                </a:lnTo>
                <a:lnTo>
                  <a:pt x="12225" y="2361213"/>
                </a:lnTo>
                <a:lnTo>
                  <a:pt x="30398" y="2219499"/>
                </a:lnTo>
                <a:lnTo>
                  <a:pt x="101077" y="2228563"/>
                </a:lnTo>
                <a:lnTo>
                  <a:pt x="119345" y="2108867"/>
                </a:lnTo>
                <a:lnTo>
                  <a:pt x="139053" y="2032220"/>
                </a:lnTo>
                <a:lnTo>
                  <a:pt x="70920" y="2013964"/>
                </a:lnTo>
                <a:lnTo>
                  <a:pt x="107899" y="1875957"/>
                </a:lnTo>
                <a:lnTo>
                  <a:pt x="174634" y="1893839"/>
                </a:lnTo>
                <a:lnTo>
                  <a:pt x="182347" y="1863843"/>
                </a:lnTo>
                <a:lnTo>
                  <a:pt x="234637" y="1720976"/>
                </a:lnTo>
                <a:lnTo>
                  <a:pt x="169277" y="1694160"/>
                </a:lnTo>
                <a:lnTo>
                  <a:pt x="223509" y="1561978"/>
                </a:lnTo>
                <a:lnTo>
                  <a:pt x="287861" y="1588381"/>
                </a:lnTo>
                <a:lnTo>
                  <a:pt x="374775" y="1407958"/>
                </a:lnTo>
                <a:lnTo>
                  <a:pt x="315846" y="1373935"/>
                </a:lnTo>
                <a:lnTo>
                  <a:pt x="387284" y="1250202"/>
                </a:lnTo>
                <a:lnTo>
                  <a:pt x="448742" y="1285685"/>
                </a:lnTo>
                <a:lnTo>
                  <a:pt x="504051" y="1194644"/>
                </a:lnTo>
                <a:lnTo>
                  <a:pt x="549879" y="1133358"/>
                </a:lnTo>
                <a:lnTo>
                  <a:pt x="493614" y="1090484"/>
                </a:lnTo>
                <a:lnTo>
                  <a:pt x="580210" y="976842"/>
                </a:lnTo>
                <a:lnTo>
                  <a:pt x="635446" y="1018932"/>
                </a:lnTo>
                <a:lnTo>
                  <a:pt x="651234" y="997819"/>
                </a:lnTo>
                <a:lnTo>
                  <a:pt x="768149" y="869180"/>
                </a:lnTo>
                <a:lnTo>
                  <a:pt x="718076" y="819107"/>
                </a:lnTo>
                <a:lnTo>
                  <a:pt x="819104" y="718078"/>
                </a:lnTo>
                <a:lnTo>
                  <a:pt x="869178" y="768152"/>
                </a:lnTo>
                <a:lnTo>
                  <a:pt x="997814" y="651239"/>
                </a:lnTo>
                <a:lnTo>
                  <a:pt x="1005186" y="645726"/>
                </a:lnTo>
                <a:lnTo>
                  <a:pt x="963150" y="591323"/>
                </a:lnTo>
                <a:lnTo>
                  <a:pt x="1076209" y="503967"/>
                </a:lnTo>
                <a:lnTo>
                  <a:pt x="1119622" y="560153"/>
                </a:lnTo>
                <a:lnTo>
                  <a:pt x="1194639" y="504056"/>
                </a:lnTo>
                <a:lnTo>
                  <a:pt x="1285681" y="448746"/>
                </a:lnTo>
                <a:lnTo>
                  <a:pt x="1250197" y="387286"/>
                </a:lnTo>
                <a:lnTo>
                  <a:pt x="1373930" y="315849"/>
                </a:lnTo>
                <a:lnTo>
                  <a:pt x="1407954" y="374780"/>
                </a:lnTo>
                <a:lnTo>
                  <a:pt x="1572901" y="295320"/>
                </a:lnTo>
                <a:lnTo>
                  <a:pt x="1545879" y="230697"/>
                </a:lnTo>
                <a:lnTo>
                  <a:pt x="1677694" y="175578"/>
                </a:lnTo>
                <a:lnTo>
                  <a:pt x="1704858" y="240539"/>
                </a:lnTo>
                <a:lnTo>
                  <a:pt x="1863838" y="182352"/>
                </a:lnTo>
                <a:lnTo>
                  <a:pt x="1893836" y="174639"/>
                </a:lnTo>
                <a:lnTo>
                  <a:pt x="1875954" y="107904"/>
                </a:lnTo>
                <a:lnTo>
                  <a:pt x="2013961" y="70925"/>
                </a:lnTo>
                <a:lnTo>
                  <a:pt x="2032217" y="139057"/>
                </a:lnTo>
                <a:lnTo>
                  <a:pt x="2108862" y="119350"/>
                </a:lnTo>
                <a:lnTo>
                  <a:pt x="2211607" y="103669"/>
                </a:lnTo>
                <a:lnTo>
                  <a:pt x="2202085" y="33176"/>
                </a:lnTo>
                <a:lnTo>
                  <a:pt x="2343674" y="14052"/>
                </a:lnTo>
                <a:lnTo>
                  <a:pt x="2352867" y="82110"/>
                </a:lnTo>
                <a:lnTo>
                  <a:pt x="2362721" y="80606"/>
                </a:lnTo>
                <a:lnTo>
                  <a:pt x="2552698" y="71013"/>
                </a:lnTo>
                <a:close/>
              </a:path>
            </a:pathLst>
          </a:cu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8588" name="Freeform: Shape 238"/>
          <p:cNvSpPr/>
          <p:nvPr/>
        </p:nvSpPr>
        <p:spPr>
          <a:xfrm rot="605988">
            <a:off x="2699799" y="-11064509"/>
            <a:ext cx="16011947" cy="16011947"/>
          </a:xfrm>
          <a:custGeom>
            <a:avLst/>
            <a:gdLst>
              <a:gd name="connsiteX0" fmla="*/ 2308513 w 5106248"/>
              <a:gd name="connsiteY0" fmla="*/ 5022247 h 5106248"/>
              <a:gd name="connsiteX1" fmla="*/ 2481690 w 5106248"/>
              <a:gd name="connsiteY1" fmla="*/ 5030992 h 5106248"/>
              <a:gd name="connsiteX2" fmla="*/ 2481690 w 5106248"/>
              <a:gd name="connsiteY2" fmla="*/ 5106248 h 5106248"/>
              <a:gd name="connsiteX3" fmla="*/ 2298924 w 5106248"/>
              <a:gd name="connsiteY3" fmla="*/ 5097019 h 5106248"/>
              <a:gd name="connsiteX4" fmla="*/ 2814326 w 5106248"/>
              <a:gd name="connsiteY4" fmla="*/ 5020645 h 5106248"/>
              <a:gd name="connsiteX5" fmla="*/ 2824389 w 5106248"/>
              <a:gd name="connsiteY5" fmla="*/ 5095151 h 5106248"/>
              <a:gd name="connsiteX6" fmla="*/ 2814535 w 5106248"/>
              <a:gd name="connsiteY6" fmla="*/ 5096655 h 5106248"/>
              <a:gd name="connsiteX7" fmla="*/ 2624564 w 5106248"/>
              <a:gd name="connsiteY7" fmla="*/ 5106248 h 5106248"/>
              <a:gd name="connsiteX8" fmla="*/ 2624564 w 5106248"/>
              <a:gd name="connsiteY8" fmla="*/ 5030992 h 5106248"/>
              <a:gd name="connsiteX9" fmla="*/ 2806840 w 5106248"/>
              <a:gd name="connsiteY9" fmla="*/ 5021788 h 5106248"/>
              <a:gd name="connsiteX10" fmla="*/ 1980667 w 5106248"/>
              <a:gd name="connsiteY10" fmla="*/ 4965580 h 5106248"/>
              <a:gd name="connsiteX11" fmla="*/ 2053020 w 5106248"/>
              <a:gd name="connsiteY11" fmla="*/ 4984184 h 5106248"/>
              <a:gd name="connsiteX12" fmla="*/ 2167116 w 5106248"/>
              <a:gd name="connsiteY12" fmla="*/ 5001598 h 5106248"/>
              <a:gd name="connsiteX13" fmla="*/ 2157552 w 5106248"/>
              <a:gd name="connsiteY13" fmla="*/ 5076180 h 5106248"/>
              <a:gd name="connsiteX14" fmla="*/ 2037853 w 5106248"/>
              <a:gd name="connsiteY14" fmla="*/ 5057912 h 5106248"/>
              <a:gd name="connsiteX15" fmla="*/ 1961207 w 5106248"/>
              <a:gd name="connsiteY15" fmla="*/ 5038204 h 5106248"/>
              <a:gd name="connsiteX16" fmla="*/ 3125585 w 5106248"/>
              <a:gd name="connsiteY16" fmla="*/ 4965580 h 5106248"/>
              <a:gd name="connsiteX17" fmla="*/ 3145044 w 5106248"/>
              <a:gd name="connsiteY17" fmla="*/ 5038203 h 5106248"/>
              <a:gd name="connsiteX18" fmla="*/ 3068395 w 5106248"/>
              <a:gd name="connsiteY18" fmla="*/ 5057912 h 5106248"/>
              <a:gd name="connsiteX19" fmla="*/ 2965650 w 5106248"/>
              <a:gd name="connsiteY19" fmla="*/ 5073593 h 5106248"/>
              <a:gd name="connsiteX20" fmla="*/ 2955586 w 5106248"/>
              <a:gd name="connsiteY20" fmla="*/ 4999086 h 5106248"/>
              <a:gd name="connsiteX21" fmla="*/ 3053228 w 5106248"/>
              <a:gd name="connsiteY21" fmla="*/ 4984184 h 5106248"/>
              <a:gd name="connsiteX22" fmla="*/ 1678529 w 5106248"/>
              <a:gd name="connsiteY22" fmla="*/ 4873011 h 5106248"/>
              <a:gd name="connsiteX23" fmla="*/ 1815209 w 5106248"/>
              <a:gd name="connsiteY23" fmla="*/ 4923037 h 5106248"/>
              <a:gd name="connsiteX24" fmla="*/ 1842285 w 5106248"/>
              <a:gd name="connsiteY24" fmla="*/ 4929999 h 5106248"/>
              <a:gd name="connsiteX25" fmla="*/ 1822826 w 5106248"/>
              <a:gd name="connsiteY25" fmla="*/ 5002622 h 5106248"/>
              <a:gd name="connsiteX26" fmla="*/ 1792830 w 5106248"/>
              <a:gd name="connsiteY26" fmla="*/ 4994910 h 5106248"/>
              <a:gd name="connsiteX27" fmla="*/ 1649968 w 5106248"/>
              <a:gd name="connsiteY27" fmla="*/ 4942622 h 5106248"/>
              <a:gd name="connsiteX28" fmla="*/ 3443367 w 5106248"/>
              <a:gd name="connsiteY28" fmla="*/ 4867284 h 5106248"/>
              <a:gd name="connsiteX29" fmla="*/ 3472402 w 5106248"/>
              <a:gd name="connsiteY29" fmla="*/ 4936721 h 5106248"/>
              <a:gd name="connsiteX30" fmla="*/ 3313418 w 5106248"/>
              <a:gd name="connsiteY30" fmla="*/ 4994910 h 5106248"/>
              <a:gd name="connsiteX31" fmla="*/ 3283425 w 5106248"/>
              <a:gd name="connsiteY31" fmla="*/ 5002622 h 5106248"/>
              <a:gd name="connsiteX32" fmla="*/ 3263966 w 5106248"/>
              <a:gd name="connsiteY32" fmla="*/ 4929998 h 5106248"/>
              <a:gd name="connsiteX33" fmla="*/ 3291039 w 5106248"/>
              <a:gd name="connsiteY33" fmla="*/ 4923037 h 5106248"/>
              <a:gd name="connsiteX34" fmla="*/ 1374645 w 5106248"/>
              <a:gd name="connsiteY34" fmla="*/ 4737189 h 5106248"/>
              <a:gd name="connsiteX35" fmla="*/ 1545963 w 5106248"/>
              <a:gd name="connsiteY35" fmla="*/ 4819717 h 5106248"/>
              <a:gd name="connsiteX36" fmla="*/ 1517373 w 5106248"/>
              <a:gd name="connsiteY36" fmla="*/ 4889398 h 5106248"/>
              <a:gd name="connsiteX37" fmla="*/ 1336947 w 5106248"/>
              <a:gd name="connsiteY37" fmla="*/ 4802482 h 5106248"/>
              <a:gd name="connsiteX38" fmla="*/ 3731605 w 5106248"/>
              <a:gd name="connsiteY38" fmla="*/ 4737188 h 5106248"/>
              <a:gd name="connsiteX39" fmla="*/ 3769302 w 5106248"/>
              <a:gd name="connsiteY39" fmla="*/ 4802482 h 5106248"/>
              <a:gd name="connsiteX40" fmla="*/ 3604358 w 5106248"/>
              <a:gd name="connsiteY40" fmla="*/ 4881939 h 5106248"/>
              <a:gd name="connsiteX41" fmla="*/ 3575313 w 5106248"/>
              <a:gd name="connsiteY41" fmla="*/ 4812478 h 5106248"/>
              <a:gd name="connsiteX42" fmla="*/ 1107910 w 5106248"/>
              <a:gd name="connsiteY42" fmla="*/ 4567582 h 5106248"/>
              <a:gd name="connsiteX43" fmla="*/ 1165708 w 5106248"/>
              <a:gd name="connsiteY43" fmla="*/ 4610802 h 5106248"/>
              <a:gd name="connsiteX44" fmla="*/ 1252274 w 5106248"/>
              <a:gd name="connsiteY44" fmla="*/ 4663392 h 5106248"/>
              <a:gd name="connsiteX45" fmla="*/ 1214674 w 5106248"/>
              <a:gd name="connsiteY45" fmla="*/ 4728516 h 5106248"/>
              <a:gd name="connsiteX46" fmla="*/ 1123632 w 5106248"/>
              <a:gd name="connsiteY46" fmla="*/ 4673206 h 5106248"/>
              <a:gd name="connsiteX47" fmla="*/ 1062346 w 5106248"/>
              <a:gd name="connsiteY47" fmla="*/ 4627377 h 5106248"/>
              <a:gd name="connsiteX48" fmla="*/ 4011668 w 5106248"/>
              <a:gd name="connsiteY48" fmla="*/ 4557614 h 5106248"/>
              <a:gd name="connsiteX49" fmla="*/ 4057637 w 5106248"/>
              <a:gd name="connsiteY49" fmla="*/ 4617107 h 5106248"/>
              <a:gd name="connsiteX50" fmla="*/ 3982617 w 5106248"/>
              <a:gd name="connsiteY50" fmla="*/ 4673206 h 5106248"/>
              <a:gd name="connsiteX51" fmla="*/ 3891576 w 5106248"/>
              <a:gd name="connsiteY51" fmla="*/ 4728515 h 5106248"/>
              <a:gd name="connsiteX52" fmla="*/ 3853977 w 5106248"/>
              <a:gd name="connsiteY52" fmla="*/ 4663391 h 5106248"/>
              <a:gd name="connsiteX53" fmla="*/ 3940540 w 5106248"/>
              <a:gd name="connsiteY53" fmla="*/ 4610802 h 5106248"/>
              <a:gd name="connsiteX54" fmla="*/ 851385 w 5106248"/>
              <a:gd name="connsiteY54" fmla="*/ 4355897 h 5106248"/>
              <a:gd name="connsiteX55" fmla="*/ 974676 w 5106248"/>
              <a:gd name="connsiteY55" fmla="*/ 4467951 h 5106248"/>
              <a:gd name="connsiteX56" fmla="*/ 993484 w 5106248"/>
              <a:gd name="connsiteY56" fmla="*/ 4482015 h 5106248"/>
              <a:gd name="connsiteX57" fmla="*/ 947919 w 5106248"/>
              <a:gd name="connsiteY57" fmla="*/ 4541810 h 5106248"/>
              <a:gd name="connsiteX58" fmla="*/ 926806 w 5106248"/>
              <a:gd name="connsiteY58" fmla="*/ 4526022 h 5106248"/>
              <a:gd name="connsiteX59" fmla="*/ 798170 w 5106248"/>
              <a:gd name="connsiteY59" fmla="*/ 4409111 h 5106248"/>
              <a:gd name="connsiteX60" fmla="*/ 4254867 w 5106248"/>
              <a:gd name="connsiteY60" fmla="*/ 4355894 h 5106248"/>
              <a:gd name="connsiteX61" fmla="*/ 4308081 w 5106248"/>
              <a:gd name="connsiteY61" fmla="*/ 4409108 h 5106248"/>
              <a:gd name="connsiteX62" fmla="*/ 4179443 w 5106248"/>
              <a:gd name="connsiteY62" fmla="*/ 4526022 h 5106248"/>
              <a:gd name="connsiteX63" fmla="*/ 4172073 w 5106248"/>
              <a:gd name="connsiteY63" fmla="*/ 4531534 h 5106248"/>
              <a:gd name="connsiteX64" fmla="*/ 4126104 w 5106248"/>
              <a:gd name="connsiteY64" fmla="*/ 4472041 h 5106248"/>
              <a:gd name="connsiteX65" fmla="*/ 4131573 w 5106248"/>
              <a:gd name="connsiteY65" fmla="*/ 4467951 h 5106248"/>
              <a:gd name="connsiteX66" fmla="*/ 634208 w 5106248"/>
              <a:gd name="connsiteY66" fmla="*/ 4126104 h 5106248"/>
              <a:gd name="connsiteX67" fmla="*/ 638298 w 5106248"/>
              <a:gd name="connsiteY67" fmla="*/ 4131573 h 5106248"/>
              <a:gd name="connsiteX68" fmla="*/ 750357 w 5106248"/>
              <a:gd name="connsiteY68" fmla="*/ 4254869 h 5106248"/>
              <a:gd name="connsiteX69" fmla="*/ 697142 w 5106248"/>
              <a:gd name="connsiteY69" fmla="*/ 4308083 h 5106248"/>
              <a:gd name="connsiteX70" fmla="*/ 580226 w 5106248"/>
              <a:gd name="connsiteY70" fmla="*/ 4179443 h 5106248"/>
              <a:gd name="connsiteX71" fmla="*/ 574715 w 5106248"/>
              <a:gd name="connsiteY71" fmla="*/ 4172073 h 5106248"/>
              <a:gd name="connsiteX72" fmla="*/ 4482015 w 5106248"/>
              <a:gd name="connsiteY72" fmla="*/ 4112765 h 5106248"/>
              <a:gd name="connsiteX73" fmla="*/ 4541810 w 5106248"/>
              <a:gd name="connsiteY73" fmla="*/ 4158329 h 5106248"/>
              <a:gd name="connsiteX74" fmla="*/ 4526022 w 5106248"/>
              <a:gd name="connsiteY74" fmla="*/ 4179443 h 5106248"/>
              <a:gd name="connsiteX75" fmla="*/ 4409109 w 5106248"/>
              <a:gd name="connsiteY75" fmla="*/ 4308079 h 5106248"/>
              <a:gd name="connsiteX76" fmla="*/ 4355895 w 5106248"/>
              <a:gd name="connsiteY76" fmla="*/ 4254865 h 5106248"/>
              <a:gd name="connsiteX77" fmla="*/ 4467951 w 5106248"/>
              <a:gd name="connsiteY77" fmla="*/ 4131573 h 5106248"/>
              <a:gd name="connsiteX78" fmla="*/ 442858 w 5106248"/>
              <a:gd name="connsiteY78" fmla="*/ 3853978 h 5106248"/>
              <a:gd name="connsiteX79" fmla="*/ 495446 w 5106248"/>
              <a:gd name="connsiteY79" fmla="*/ 3940541 h 5106248"/>
              <a:gd name="connsiteX80" fmla="*/ 548635 w 5106248"/>
              <a:gd name="connsiteY80" fmla="*/ 4011669 h 5106248"/>
              <a:gd name="connsiteX81" fmla="*/ 489142 w 5106248"/>
              <a:gd name="connsiteY81" fmla="*/ 4057637 h 5106248"/>
              <a:gd name="connsiteX82" fmla="*/ 433043 w 5106248"/>
              <a:gd name="connsiteY82" fmla="*/ 3982617 h 5106248"/>
              <a:gd name="connsiteX83" fmla="*/ 377734 w 5106248"/>
              <a:gd name="connsiteY83" fmla="*/ 3891577 h 5106248"/>
              <a:gd name="connsiteX84" fmla="*/ 4663392 w 5106248"/>
              <a:gd name="connsiteY84" fmla="*/ 3853975 h 5106248"/>
              <a:gd name="connsiteX85" fmla="*/ 4728516 w 5106248"/>
              <a:gd name="connsiteY85" fmla="*/ 3891574 h 5106248"/>
              <a:gd name="connsiteX86" fmla="*/ 4673206 w 5106248"/>
              <a:gd name="connsiteY86" fmla="*/ 3982617 h 5106248"/>
              <a:gd name="connsiteX87" fmla="*/ 4627377 w 5106248"/>
              <a:gd name="connsiteY87" fmla="*/ 4043903 h 5106248"/>
              <a:gd name="connsiteX88" fmla="*/ 4567581 w 5106248"/>
              <a:gd name="connsiteY88" fmla="*/ 3998339 h 5106248"/>
              <a:gd name="connsiteX89" fmla="*/ 4610802 w 5106248"/>
              <a:gd name="connsiteY89" fmla="*/ 3940541 h 5106248"/>
              <a:gd name="connsiteX90" fmla="*/ 293771 w 5106248"/>
              <a:gd name="connsiteY90" fmla="*/ 3575315 h 5106248"/>
              <a:gd name="connsiteX91" fmla="*/ 369061 w 5106248"/>
              <a:gd name="connsiteY91" fmla="*/ 3731606 h 5106248"/>
              <a:gd name="connsiteX92" fmla="*/ 303767 w 5106248"/>
              <a:gd name="connsiteY92" fmla="*/ 3769303 h 5106248"/>
              <a:gd name="connsiteX93" fmla="*/ 224310 w 5106248"/>
              <a:gd name="connsiteY93" fmla="*/ 3604360 h 5106248"/>
              <a:gd name="connsiteX94" fmla="*/ 4819716 w 5106248"/>
              <a:gd name="connsiteY94" fmla="*/ 3560288 h 5106248"/>
              <a:gd name="connsiteX95" fmla="*/ 4889397 w 5106248"/>
              <a:gd name="connsiteY95" fmla="*/ 3588877 h 5106248"/>
              <a:gd name="connsiteX96" fmla="*/ 4802482 w 5106248"/>
              <a:gd name="connsiteY96" fmla="*/ 3769301 h 5106248"/>
              <a:gd name="connsiteX97" fmla="*/ 4737188 w 5106248"/>
              <a:gd name="connsiteY97" fmla="*/ 3731604 h 5106248"/>
              <a:gd name="connsiteX98" fmla="*/ 4929999 w 5106248"/>
              <a:gd name="connsiteY98" fmla="*/ 3263964 h 5106248"/>
              <a:gd name="connsiteX99" fmla="*/ 5002622 w 5106248"/>
              <a:gd name="connsiteY99" fmla="*/ 3283423 h 5106248"/>
              <a:gd name="connsiteX100" fmla="*/ 4994909 w 5106248"/>
              <a:gd name="connsiteY100" fmla="*/ 3313418 h 5106248"/>
              <a:gd name="connsiteX101" fmla="*/ 4942620 w 5106248"/>
              <a:gd name="connsiteY101" fmla="*/ 3456281 h 5106248"/>
              <a:gd name="connsiteX102" fmla="*/ 4873010 w 5106248"/>
              <a:gd name="connsiteY102" fmla="*/ 3427721 h 5106248"/>
              <a:gd name="connsiteX103" fmla="*/ 4923037 w 5106248"/>
              <a:gd name="connsiteY103" fmla="*/ 3291039 h 5106248"/>
              <a:gd name="connsiteX104" fmla="*/ 176250 w 5106248"/>
              <a:gd name="connsiteY104" fmla="*/ 3263963 h 5106248"/>
              <a:gd name="connsiteX105" fmla="*/ 183212 w 5106248"/>
              <a:gd name="connsiteY105" fmla="*/ 3291039 h 5106248"/>
              <a:gd name="connsiteX106" fmla="*/ 238965 w 5106248"/>
              <a:gd name="connsiteY106" fmla="*/ 3443368 h 5106248"/>
              <a:gd name="connsiteX107" fmla="*/ 169528 w 5106248"/>
              <a:gd name="connsiteY107" fmla="*/ 3472403 h 5106248"/>
              <a:gd name="connsiteX108" fmla="*/ 111339 w 5106248"/>
              <a:gd name="connsiteY108" fmla="*/ 3313418 h 5106248"/>
              <a:gd name="connsiteX109" fmla="*/ 103626 w 5106248"/>
              <a:gd name="connsiteY109" fmla="*/ 3283422 h 5106248"/>
              <a:gd name="connsiteX110" fmla="*/ 107162 w 5106248"/>
              <a:gd name="connsiteY110" fmla="*/ 2955588 h 5106248"/>
              <a:gd name="connsiteX111" fmla="*/ 122064 w 5106248"/>
              <a:gd name="connsiteY111" fmla="*/ 3053228 h 5106248"/>
              <a:gd name="connsiteX112" fmla="*/ 140668 w 5106248"/>
              <a:gd name="connsiteY112" fmla="*/ 3125583 h 5106248"/>
              <a:gd name="connsiteX113" fmla="*/ 68045 w 5106248"/>
              <a:gd name="connsiteY113" fmla="*/ 3145042 h 5106248"/>
              <a:gd name="connsiteX114" fmla="*/ 48337 w 5106248"/>
              <a:gd name="connsiteY114" fmla="*/ 3068395 h 5106248"/>
              <a:gd name="connsiteX115" fmla="*/ 32657 w 5106248"/>
              <a:gd name="connsiteY115" fmla="*/ 2965651 h 5106248"/>
              <a:gd name="connsiteX116" fmla="*/ 5001597 w 5106248"/>
              <a:gd name="connsiteY116" fmla="*/ 2939134 h 5106248"/>
              <a:gd name="connsiteX117" fmla="*/ 5076179 w 5106248"/>
              <a:gd name="connsiteY117" fmla="*/ 2948698 h 5106248"/>
              <a:gd name="connsiteX118" fmla="*/ 5057911 w 5106248"/>
              <a:gd name="connsiteY118" fmla="*/ 3068395 h 5106248"/>
              <a:gd name="connsiteX119" fmla="*/ 5038203 w 5106248"/>
              <a:gd name="connsiteY119" fmla="*/ 3145042 h 5106248"/>
              <a:gd name="connsiteX120" fmla="*/ 4965580 w 5106248"/>
              <a:gd name="connsiteY120" fmla="*/ 3125583 h 5106248"/>
              <a:gd name="connsiteX121" fmla="*/ 4984184 w 5106248"/>
              <a:gd name="connsiteY121" fmla="*/ 3053228 h 5106248"/>
              <a:gd name="connsiteX122" fmla="*/ 5030992 w 5106248"/>
              <a:gd name="connsiteY122" fmla="*/ 2624560 h 5106248"/>
              <a:gd name="connsiteX123" fmla="*/ 5106248 w 5106248"/>
              <a:gd name="connsiteY123" fmla="*/ 2624560 h 5106248"/>
              <a:gd name="connsiteX124" fmla="*/ 5097019 w 5106248"/>
              <a:gd name="connsiteY124" fmla="*/ 2807326 h 5106248"/>
              <a:gd name="connsiteX125" fmla="*/ 5022247 w 5106248"/>
              <a:gd name="connsiteY125" fmla="*/ 2797738 h 5106248"/>
              <a:gd name="connsiteX126" fmla="*/ 0 w 5106248"/>
              <a:gd name="connsiteY126" fmla="*/ 2624559 h 5106248"/>
              <a:gd name="connsiteX127" fmla="*/ 75256 w 5106248"/>
              <a:gd name="connsiteY127" fmla="*/ 2624559 h 5106248"/>
              <a:gd name="connsiteX128" fmla="*/ 84461 w 5106248"/>
              <a:gd name="connsiteY128" fmla="*/ 2806841 h 5106248"/>
              <a:gd name="connsiteX129" fmla="*/ 85603 w 5106248"/>
              <a:gd name="connsiteY129" fmla="*/ 2814327 h 5106248"/>
              <a:gd name="connsiteX130" fmla="*/ 11097 w 5106248"/>
              <a:gd name="connsiteY130" fmla="*/ 2824390 h 5106248"/>
              <a:gd name="connsiteX131" fmla="*/ 9593 w 5106248"/>
              <a:gd name="connsiteY131" fmla="*/ 2814535 h 5106248"/>
              <a:gd name="connsiteX132" fmla="*/ 9229 w 5106248"/>
              <a:gd name="connsiteY132" fmla="*/ 2298922 h 5106248"/>
              <a:gd name="connsiteX133" fmla="*/ 84001 w 5106248"/>
              <a:gd name="connsiteY133" fmla="*/ 2308511 h 5106248"/>
              <a:gd name="connsiteX134" fmla="*/ 75257 w 5106248"/>
              <a:gd name="connsiteY134" fmla="*/ 2481685 h 5106248"/>
              <a:gd name="connsiteX135" fmla="*/ 1 w 5106248"/>
              <a:gd name="connsiteY135" fmla="*/ 2481685 h 5106248"/>
              <a:gd name="connsiteX136" fmla="*/ 5095151 w 5106248"/>
              <a:gd name="connsiteY136" fmla="*/ 2281860 h 5106248"/>
              <a:gd name="connsiteX137" fmla="*/ 5096655 w 5106248"/>
              <a:gd name="connsiteY137" fmla="*/ 2291713 h 5106248"/>
              <a:gd name="connsiteX138" fmla="*/ 5106248 w 5106248"/>
              <a:gd name="connsiteY138" fmla="*/ 2481685 h 5106248"/>
              <a:gd name="connsiteX139" fmla="*/ 5030992 w 5106248"/>
              <a:gd name="connsiteY139" fmla="*/ 2481685 h 5106248"/>
              <a:gd name="connsiteX140" fmla="*/ 5021787 w 5106248"/>
              <a:gd name="connsiteY140" fmla="*/ 2299408 h 5106248"/>
              <a:gd name="connsiteX141" fmla="*/ 5020645 w 5106248"/>
              <a:gd name="connsiteY141" fmla="*/ 2291924 h 5106248"/>
              <a:gd name="connsiteX142" fmla="*/ 5038203 w 5106248"/>
              <a:gd name="connsiteY142" fmla="*/ 1961207 h 5106248"/>
              <a:gd name="connsiteX143" fmla="*/ 5057911 w 5106248"/>
              <a:gd name="connsiteY143" fmla="*/ 2037854 h 5106248"/>
              <a:gd name="connsiteX144" fmla="*/ 5073592 w 5106248"/>
              <a:gd name="connsiteY144" fmla="*/ 2140600 h 5106248"/>
              <a:gd name="connsiteX145" fmla="*/ 4999086 w 5106248"/>
              <a:gd name="connsiteY145" fmla="*/ 2150664 h 5106248"/>
              <a:gd name="connsiteX146" fmla="*/ 4984184 w 5106248"/>
              <a:gd name="connsiteY146" fmla="*/ 2053020 h 5106248"/>
              <a:gd name="connsiteX147" fmla="*/ 4965580 w 5106248"/>
              <a:gd name="connsiteY147" fmla="*/ 1980666 h 5106248"/>
              <a:gd name="connsiteX148" fmla="*/ 68045 w 5106248"/>
              <a:gd name="connsiteY148" fmla="*/ 1961207 h 5106248"/>
              <a:gd name="connsiteX149" fmla="*/ 140668 w 5106248"/>
              <a:gd name="connsiteY149" fmla="*/ 1980666 h 5106248"/>
              <a:gd name="connsiteX150" fmla="*/ 122064 w 5106248"/>
              <a:gd name="connsiteY150" fmla="*/ 2053020 h 5106248"/>
              <a:gd name="connsiteX151" fmla="*/ 104651 w 5106248"/>
              <a:gd name="connsiteY151" fmla="*/ 2167114 h 5106248"/>
              <a:gd name="connsiteX152" fmla="*/ 30069 w 5106248"/>
              <a:gd name="connsiteY152" fmla="*/ 2157550 h 5106248"/>
              <a:gd name="connsiteX153" fmla="*/ 48337 w 5106248"/>
              <a:gd name="connsiteY153" fmla="*/ 2037854 h 5106248"/>
              <a:gd name="connsiteX154" fmla="*/ 163629 w 5106248"/>
              <a:gd name="connsiteY154" fmla="*/ 1649963 h 5106248"/>
              <a:gd name="connsiteX155" fmla="*/ 233239 w 5106248"/>
              <a:gd name="connsiteY155" fmla="*/ 1678523 h 5106248"/>
              <a:gd name="connsiteX156" fmla="*/ 183212 w 5106248"/>
              <a:gd name="connsiteY156" fmla="*/ 1815209 h 5106248"/>
              <a:gd name="connsiteX157" fmla="*/ 176250 w 5106248"/>
              <a:gd name="connsiteY157" fmla="*/ 1842286 h 5106248"/>
              <a:gd name="connsiteX158" fmla="*/ 103626 w 5106248"/>
              <a:gd name="connsiteY158" fmla="*/ 1822826 h 5106248"/>
              <a:gd name="connsiteX159" fmla="*/ 111339 w 5106248"/>
              <a:gd name="connsiteY159" fmla="*/ 1792830 h 5106248"/>
              <a:gd name="connsiteX160" fmla="*/ 4936721 w 5106248"/>
              <a:gd name="connsiteY160" fmla="*/ 1633850 h 5106248"/>
              <a:gd name="connsiteX161" fmla="*/ 4994909 w 5106248"/>
              <a:gd name="connsiteY161" fmla="*/ 1792830 h 5106248"/>
              <a:gd name="connsiteX162" fmla="*/ 5002622 w 5106248"/>
              <a:gd name="connsiteY162" fmla="*/ 1822826 h 5106248"/>
              <a:gd name="connsiteX163" fmla="*/ 4929999 w 5106248"/>
              <a:gd name="connsiteY163" fmla="*/ 1842286 h 5106248"/>
              <a:gd name="connsiteX164" fmla="*/ 4923037 w 5106248"/>
              <a:gd name="connsiteY164" fmla="*/ 1815209 h 5106248"/>
              <a:gd name="connsiteX165" fmla="*/ 4867285 w 5106248"/>
              <a:gd name="connsiteY165" fmla="*/ 1662885 h 5106248"/>
              <a:gd name="connsiteX166" fmla="*/ 4802482 w 5106248"/>
              <a:gd name="connsiteY166" fmla="*/ 1336947 h 5106248"/>
              <a:gd name="connsiteX167" fmla="*/ 4881941 w 5106248"/>
              <a:gd name="connsiteY167" fmla="*/ 1501895 h 5106248"/>
              <a:gd name="connsiteX168" fmla="*/ 4812480 w 5106248"/>
              <a:gd name="connsiteY168" fmla="*/ 1530940 h 5106248"/>
              <a:gd name="connsiteX169" fmla="*/ 4737188 w 5106248"/>
              <a:gd name="connsiteY169" fmla="*/ 1374644 h 5106248"/>
              <a:gd name="connsiteX170" fmla="*/ 303767 w 5106248"/>
              <a:gd name="connsiteY170" fmla="*/ 1336945 h 5106248"/>
              <a:gd name="connsiteX171" fmla="*/ 369061 w 5106248"/>
              <a:gd name="connsiteY171" fmla="*/ 1374642 h 5106248"/>
              <a:gd name="connsiteX172" fmla="*/ 286534 w 5106248"/>
              <a:gd name="connsiteY172" fmla="*/ 1545957 h 5106248"/>
              <a:gd name="connsiteX173" fmla="*/ 216853 w 5106248"/>
              <a:gd name="connsiteY173" fmla="*/ 1517368 h 5106248"/>
              <a:gd name="connsiteX174" fmla="*/ 478871 w 5106248"/>
              <a:gd name="connsiteY174" fmla="*/ 1062346 h 5106248"/>
              <a:gd name="connsiteX175" fmla="*/ 538666 w 5106248"/>
              <a:gd name="connsiteY175" fmla="*/ 1107910 h 5106248"/>
              <a:gd name="connsiteX176" fmla="*/ 495446 w 5106248"/>
              <a:gd name="connsiteY176" fmla="*/ 1165708 h 5106248"/>
              <a:gd name="connsiteX177" fmla="*/ 442858 w 5106248"/>
              <a:gd name="connsiteY177" fmla="*/ 1252270 h 5106248"/>
              <a:gd name="connsiteX178" fmla="*/ 377735 w 5106248"/>
              <a:gd name="connsiteY178" fmla="*/ 1214671 h 5106248"/>
              <a:gd name="connsiteX179" fmla="*/ 433043 w 5106248"/>
              <a:gd name="connsiteY179" fmla="*/ 1123631 h 5106248"/>
              <a:gd name="connsiteX180" fmla="*/ 4617109 w 5106248"/>
              <a:gd name="connsiteY180" fmla="*/ 1048614 h 5106248"/>
              <a:gd name="connsiteX181" fmla="*/ 4673206 w 5106248"/>
              <a:gd name="connsiteY181" fmla="*/ 1123631 h 5106248"/>
              <a:gd name="connsiteX182" fmla="*/ 4728515 w 5106248"/>
              <a:gd name="connsiteY182" fmla="*/ 1214674 h 5106248"/>
              <a:gd name="connsiteX183" fmla="*/ 4663392 w 5106248"/>
              <a:gd name="connsiteY183" fmla="*/ 1252273 h 5106248"/>
              <a:gd name="connsiteX184" fmla="*/ 4610802 w 5106248"/>
              <a:gd name="connsiteY184" fmla="*/ 1165708 h 5106248"/>
              <a:gd name="connsiteX185" fmla="*/ 4557616 w 5106248"/>
              <a:gd name="connsiteY185" fmla="*/ 1094583 h 5106248"/>
              <a:gd name="connsiteX186" fmla="*/ 4409110 w 5106248"/>
              <a:gd name="connsiteY186" fmla="*/ 798170 h 5106248"/>
              <a:gd name="connsiteX187" fmla="*/ 4526022 w 5106248"/>
              <a:gd name="connsiteY187" fmla="*/ 926806 h 5106248"/>
              <a:gd name="connsiteX188" fmla="*/ 4531535 w 5106248"/>
              <a:gd name="connsiteY188" fmla="*/ 934178 h 5106248"/>
              <a:gd name="connsiteX189" fmla="*/ 4472042 w 5106248"/>
              <a:gd name="connsiteY189" fmla="*/ 980147 h 5106248"/>
              <a:gd name="connsiteX190" fmla="*/ 4467951 w 5106248"/>
              <a:gd name="connsiteY190" fmla="*/ 974676 h 5106248"/>
              <a:gd name="connsiteX191" fmla="*/ 4355896 w 5106248"/>
              <a:gd name="connsiteY191" fmla="*/ 851384 h 5106248"/>
              <a:gd name="connsiteX192" fmla="*/ 697141 w 5106248"/>
              <a:gd name="connsiteY192" fmla="*/ 798167 h 5106248"/>
              <a:gd name="connsiteX193" fmla="*/ 750355 w 5106248"/>
              <a:gd name="connsiteY193" fmla="*/ 851381 h 5106248"/>
              <a:gd name="connsiteX194" fmla="*/ 638298 w 5106248"/>
              <a:gd name="connsiteY194" fmla="*/ 974676 h 5106248"/>
              <a:gd name="connsiteX195" fmla="*/ 624233 w 5106248"/>
              <a:gd name="connsiteY195" fmla="*/ 993483 h 5106248"/>
              <a:gd name="connsiteX196" fmla="*/ 564438 w 5106248"/>
              <a:gd name="connsiteY196" fmla="*/ 947919 h 5106248"/>
              <a:gd name="connsiteX197" fmla="*/ 580226 w 5106248"/>
              <a:gd name="connsiteY197" fmla="*/ 926806 h 5106248"/>
              <a:gd name="connsiteX198" fmla="*/ 934178 w 5106248"/>
              <a:gd name="connsiteY198" fmla="*/ 574713 h 5106248"/>
              <a:gd name="connsiteX199" fmla="*/ 980147 w 5106248"/>
              <a:gd name="connsiteY199" fmla="*/ 634206 h 5106248"/>
              <a:gd name="connsiteX200" fmla="*/ 974676 w 5106248"/>
              <a:gd name="connsiteY200" fmla="*/ 638297 h 5106248"/>
              <a:gd name="connsiteX201" fmla="*/ 851384 w 5106248"/>
              <a:gd name="connsiteY201" fmla="*/ 750353 h 5106248"/>
              <a:gd name="connsiteX202" fmla="*/ 798170 w 5106248"/>
              <a:gd name="connsiteY202" fmla="*/ 697139 h 5106248"/>
              <a:gd name="connsiteX203" fmla="*/ 926806 w 5106248"/>
              <a:gd name="connsiteY203" fmla="*/ 580226 h 5106248"/>
              <a:gd name="connsiteX204" fmla="*/ 4158329 w 5106248"/>
              <a:gd name="connsiteY204" fmla="*/ 564437 h 5106248"/>
              <a:gd name="connsiteX205" fmla="*/ 4179443 w 5106248"/>
              <a:gd name="connsiteY205" fmla="*/ 580226 h 5106248"/>
              <a:gd name="connsiteX206" fmla="*/ 4308083 w 5106248"/>
              <a:gd name="connsiteY206" fmla="*/ 697142 h 5106248"/>
              <a:gd name="connsiteX207" fmla="*/ 4254869 w 5106248"/>
              <a:gd name="connsiteY207" fmla="*/ 750356 h 5106248"/>
              <a:gd name="connsiteX208" fmla="*/ 4131573 w 5106248"/>
              <a:gd name="connsiteY208" fmla="*/ 638297 h 5106248"/>
              <a:gd name="connsiteX209" fmla="*/ 4112764 w 5106248"/>
              <a:gd name="connsiteY209" fmla="*/ 624233 h 5106248"/>
              <a:gd name="connsiteX210" fmla="*/ 3891577 w 5106248"/>
              <a:gd name="connsiteY210" fmla="*/ 377735 h 5106248"/>
              <a:gd name="connsiteX211" fmla="*/ 3982617 w 5106248"/>
              <a:gd name="connsiteY211" fmla="*/ 433042 h 5106248"/>
              <a:gd name="connsiteX212" fmla="*/ 4043903 w 5106248"/>
              <a:gd name="connsiteY212" fmla="*/ 478871 h 5106248"/>
              <a:gd name="connsiteX213" fmla="*/ 3998338 w 5106248"/>
              <a:gd name="connsiteY213" fmla="*/ 538667 h 5106248"/>
              <a:gd name="connsiteX214" fmla="*/ 3940540 w 5106248"/>
              <a:gd name="connsiteY214" fmla="*/ 495446 h 5106248"/>
              <a:gd name="connsiteX215" fmla="*/ 3853978 w 5106248"/>
              <a:gd name="connsiteY215" fmla="*/ 442858 h 5106248"/>
              <a:gd name="connsiteX216" fmla="*/ 1214673 w 5106248"/>
              <a:gd name="connsiteY216" fmla="*/ 377733 h 5106248"/>
              <a:gd name="connsiteX217" fmla="*/ 1252272 w 5106248"/>
              <a:gd name="connsiteY217" fmla="*/ 442857 h 5106248"/>
              <a:gd name="connsiteX218" fmla="*/ 1165708 w 5106248"/>
              <a:gd name="connsiteY218" fmla="*/ 495446 h 5106248"/>
              <a:gd name="connsiteX219" fmla="*/ 1094583 w 5106248"/>
              <a:gd name="connsiteY219" fmla="*/ 548633 h 5106248"/>
              <a:gd name="connsiteX220" fmla="*/ 1048614 w 5106248"/>
              <a:gd name="connsiteY220" fmla="*/ 489140 h 5106248"/>
              <a:gd name="connsiteX221" fmla="*/ 1123632 w 5106248"/>
              <a:gd name="connsiteY221" fmla="*/ 433042 h 5106248"/>
              <a:gd name="connsiteX222" fmla="*/ 1501893 w 5106248"/>
              <a:gd name="connsiteY222" fmla="*/ 224307 h 5106248"/>
              <a:gd name="connsiteX223" fmla="*/ 1530939 w 5106248"/>
              <a:gd name="connsiteY223" fmla="*/ 293769 h 5106248"/>
              <a:gd name="connsiteX224" fmla="*/ 1374643 w 5106248"/>
              <a:gd name="connsiteY224" fmla="*/ 369060 h 5106248"/>
              <a:gd name="connsiteX225" fmla="*/ 1336946 w 5106248"/>
              <a:gd name="connsiteY225" fmla="*/ 303767 h 5106248"/>
              <a:gd name="connsiteX226" fmla="*/ 3588881 w 5106248"/>
              <a:gd name="connsiteY226" fmla="*/ 216853 h 5106248"/>
              <a:gd name="connsiteX227" fmla="*/ 3769304 w 5106248"/>
              <a:gd name="connsiteY227" fmla="*/ 303768 h 5106248"/>
              <a:gd name="connsiteX228" fmla="*/ 3731607 w 5106248"/>
              <a:gd name="connsiteY228" fmla="*/ 369061 h 5106248"/>
              <a:gd name="connsiteX229" fmla="*/ 3560292 w 5106248"/>
              <a:gd name="connsiteY229" fmla="*/ 286534 h 5106248"/>
              <a:gd name="connsiteX230" fmla="*/ 3283423 w 5106248"/>
              <a:gd name="connsiteY230" fmla="*/ 103626 h 5106248"/>
              <a:gd name="connsiteX231" fmla="*/ 3313418 w 5106248"/>
              <a:gd name="connsiteY231" fmla="*/ 111339 h 5106248"/>
              <a:gd name="connsiteX232" fmla="*/ 3456286 w 5106248"/>
              <a:gd name="connsiteY232" fmla="*/ 163629 h 5106248"/>
              <a:gd name="connsiteX233" fmla="*/ 3427726 w 5106248"/>
              <a:gd name="connsiteY233" fmla="*/ 233239 h 5106248"/>
              <a:gd name="connsiteX234" fmla="*/ 3291039 w 5106248"/>
              <a:gd name="connsiteY234" fmla="*/ 183211 h 5106248"/>
              <a:gd name="connsiteX235" fmla="*/ 3263964 w 5106248"/>
              <a:gd name="connsiteY235" fmla="*/ 176250 h 5106248"/>
              <a:gd name="connsiteX236" fmla="*/ 1822828 w 5106248"/>
              <a:gd name="connsiteY236" fmla="*/ 103626 h 5106248"/>
              <a:gd name="connsiteX237" fmla="*/ 1842287 w 5106248"/>
              <a:gd name="connsiteY237" fmla="*/ 176249 h 5106248"/>
              <a:gd name="connsiteX238" fmla="*/ 1815209 w 5106248"/>
              <a:gd name="connsiteY238" fmla="*/ 183211 h 5106248"/>
              <a:gd name="connsiteX239" fmla="*/ 1662885 w 5106248"/>
              <a:gd name="connsiteY239" fmla="*/ 238963 h 5106248"/>
              <a:gd name="connsiteX240" fmla="*/ 1633850 w 5106248"/>
              <a:gd name="connsiteY240" fmla="*/ 169526 h 5106248"/>
              <a:gd name="connsiteX241" fmla="*/ 1792830 w 5106248"/>
              <a:gd name="connsiteY241" fmla="*/ 111339 h 5106248"/>
              <a:gd name="connsiteX242" fmla="*/ 2140598 w 5106248"/>
              <a:gd name="connsiteY242" fmla="*/ 32656 h 5106248"/>
              <a:gd name="connsiteX243" fmla="*/ 2150662 w 5106248"/>
              <a:gd name="connsiteY243" fmla="*/ 107162 h 5106248"/>
              <a:gd name="connsiteX244" fmla="*/ 2053020 w 5106248"/>
              <a:gd name="connsiteY244" fmla="*/ 122064 h 5106248"/>
              <a:gd name="connsiteX245" fmla="*/ 1980668 w 5106248"/>
              <a:gd name="connsiteY245" fmla="*/ 140667 h 5106248"/>
              <a:gd name="connsiteX246" fmla="*/ 1961209 w 5106248"/>
              <a:gd name="connsiteY246" fmla="*/ 68044 h 5106248"/>
              <a:gd name="connsiteX247" fmla="*/ 2037853 w 5106248"/>
              <a:gd name="connsiteY247" fmla="*/ 48337 h 5106248"/>
              <a:gd name="connsiteX248" fmla="*/ 2948701 w 5106248"/>
              <a:gd name="connsiteY248" fmla="*/ 30070 h 5106248"/>
              <a:gd name="connsiteX249" fmla="*/ 3068395 w 5106248"/>
              <a:gd name="connsiteY249" fmla="*/ 48337 h 5106248"/>
              <a:gd name="connsiteX250" fmla="*/ 3145041 w 5106248"/>
              <a:gd name="connsiteY250" fmla="*/ 68045 h 5106248"/>
              <a:gd name="connsiteX251" fmla="*/ 3125582 w 5106248"/>
              <a:gd name="connsiteY251" fmla="*/ 140668 h 5106248"/>
              <a:gd name="connsiteX252" fmla="*/ 3053228 w 5106248"/>
              <a:gd name="connsiteY252" fmla="*/ 122064 h 5106248"/>
              <a:gd name="connsiteX253" fmla="*/ 2939137 w 5106248"/>
              <a:gd name="connsiteY253" fmla="*/ 104652 h 5106248"/>
              <a:gd name="connsiteX254" fmla="*/ 2624565 w 5106248"/>
              <a:gd name="connsiteY254" fmla="*/ 1 h 5106248"/>
              <a:gd name="connsiteX255" fmla="*/ 2807328 w 5106248"/>
              <a:gd name="connsiteY255" fmla="*/ 9229 h 5106248"/>
              <a:gd name="connsiteX256" fmla="*/ 2797739 w 5106248"/>
              <a:gd name="connsiteY256" fmla="*/ 84001 h 5106248"/>
              <a:gd name="connsiteX257" fmla="*/ 2624565 w 5106248"/>
              <a:gd name="connsiteY257" fmla="*/ 75257 h 5106248"/>
              <a:gd name="connsiteX258" fmla="*/ 2481690 w 5106248"/>
              <a:gd name="connsiteY258" fmla="*/ 0 h 5106248"/>
              <a:gd name="connsiteX259" fmla="*/ 2481690 w 5106248"/>
              <a:gd name="connsiteY259" fmla="*/ 75256 h 5106248"/>
              <a:gd name="connsiteX260" fmla="*/ 2299408 w 5106248"/>
              <a:gd name="connsiteY260" fmla="*/ 84461 h 5106248"/>
              <a:gd name="connsiteX261" fmla="*/ 2291923 w 5106248"/>
              <a:gd name="connsiteY261" fmla="*/ 85603 h 5106248"/>
              <a:gd name="connsiteX262" fmla="*/ 2281859 w 5106248"/>
              <a:gd name="connsiteY262" fmla="*/ 11097 h 5106248"/>
              <a:gd name="connsiteX263" fmla="*/ 2291713 w 5106248"/>
              <a:gd name="connsiteY263" fmla="*/ 9593 h 510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5106248" h="5106248">
                <a:moveTo>
                  <a:pt x="2308513" y="5022247"/>
                </a:moveTo>
                <a:lnTo>
                  <a:pt x="2481690" y="5030992"/>
                </a:lnTo>
                <a:lnTo>
                  <a:pt x="2481690" y="5106248"/>
                </a:lnTo>
                <a:lnTo>
                  <a:pt x="2298924" y="5097019"/>
                </a:lnTo>
                <a:close/>
                <a:moveTo>
                  <a:pt x="2814326" y="5020645"/>
                </a:moveTo>
                <a:lnTo>
                  <a:pt x="2824389" y="5095151"/>
                </a:lnTo>
                <a:lnTo>
                  <a:pt x="2814535" y="5096655"/>
                </a:lnTo>
                <a:lnTo>
                  <a:pt x="2624564" y="5106248"/>
                </a:lnTo>
                <a:lnTo>
                  <a:pt x="2624564" y="5030992"/>
                </a:lnTo>
                <a:lnTo>
                  <a:pt x="2806840" y="5021788"/>
                </a:lnTo>
                <a:close/>
                <a:moveTo>
                  <a:pt x="1980667" y="4965580"/>
                </a:moveTo>
                <a:lnTo>
                  <a:pt x="2053020" y="4984184"/>
                </a:lnTo>
                <a:lnTo>
                  <a:pt x="2167116" y="5001598"/>
                </a:lnTo>
                <a:lnTo>
                  <a:pt x="2157552" y="5076180"/>
                </a:lnTo>
                <a:lnTo>
                  <a:pt x="2037853" y="5057912"/>
                </a:lnTo>
                <a:lnTo>
                  <a:pt x="1961207" y="5038204"/>
                </a:lnTo>
                <a:close/>
                <a:moveTo>
                  <a:pt x="3125585" y="4965580"/>
                </a:moveTo>
                <a:lnTo>
                  <a:pt x="3145044" y="5038203"/>
                </a:lnTo>
                <a:lnTo>
                  <a:pt x="3068395" y="5057912"/>
                </a:lnTo>
                <a:lnTo>
                  <a:pt x="2965650" y="5073593"/>
                </a:lnTo>
                <a:lnTo>
                  <a:pt x="2955586" y="4999086"/>
                </a:lnTo>
                <a:lnTo>
                  <a:pt x="3053228" y="4984184"/>
                </a:lnTo>
                <a:close/>
                <a:moveTo>
                  <a:pt x="1678529" y="4873011"/>
                </a:moveTo>
                <a:lnTo>
                  <a:pt x="1815209" y="4923037"/>
                </a:lnTo>
                <a:lnTo>
                  <a:pt x="1842285" y="4929999"/>
                </a:lnTo>
                <a:lnTo>
                  <a:pt x="1822826" y="5002622"/>
                </a:lnTo>
                <a:lnTo>
                  <a:pt x="1792830" y="4994910"/>
                </a:lnTo>
                <a:lnTo>
                  <a:pt x="1649968" y="4942622"/>
                </a:lnTo>
                <a:close/>
                <a:moveTo>
                  <a:pt x="3443367" y="4867284"/>
                </a:moveTo>
                <a:lnTo>
                  <a:pt x="3472402" y="4936721"/>
                </a:lnTo>
                <a:lnTo>
                  <a:pt x="3313418" y="4994910"/>
                </a:lnTo>
                <a:lnTo>
                  <a:pt x="3283425" y="5002622"/>
                </a:lnTo>
                <a:lnTo>
                  <a:pt x="3263966" y="4929998"/>
                </a:lnTo>
                <a:lnTo>
                  <a:pt x="3291039" y="4923037"/>
                </a:lnTo>
                <a:close/>
                <a:moveTo>
                  <a:pt x="1374645" y="4737189"/>
                </a:moveTo>
                <a:lnTo>
                  <a:pt x="1545963" y="4819717"/>
                </a:lnTo>
                <a:lnTo>
                  <a:pt x="1517373" y="4889398"/>
                </a:lnTo>
                <a:lnTo>
                  <a:pt x="1336947" y="4802482"/>
                </a:lnTo>
                <a:close/>
                <a:moveTo>
                  <a:pt x="3731605" y="4737188"/>
                </a:moveTo>
                <a:lnTo>
                  <a:pt x="3769302" y="4802482"/>
                </a:lnTo>
                <a:lnTo>
                  <a:pt x="3604358" y="4881939"/>
                </a:lnTo>
                <a:lnTo>
                  <a:pt x="3575313" y="4812478"/>
                </a:lnTo>
                <a:close/>
                <a:moveTo>
                  <a:pt x="1107910" y="4567582"/>
                </a:moveTo>
                <a:lnTo>
                  <a:pt x="1165708" y="4610802"/>
                </a:lnTo>
                <a:lnTo>
                  <a:pt x="1252274" y="4663392"/>
                </a:lnTo>
                <a:lnTo>
                  <a:pt x="1214674" y="4728516"/>
                </a:lnTo>
                <a:lnTo>
                  <a:pt x="1123632" y="4673206"/>
                </a:lnTo>
                <a:lnTo>
                  <a:pt x="1062346" y="4627377"/>
                </a:lnTo>
                <a:close/>
                <a:moveTo>
                  <a:pt x="4011668" y="4557614"/>
                </a:moveTo>
                <a:lnTo>
                  <a:pt x="4057637" y="4617107"/>
                </a:lnTo>
                <a:lnTo>
                  <a:pt x="3982617" y="4673206"/>
                </a:lnTo>
                <a:lnTo>
                  <a:pt x="3891576" y="4728515"/>
                </a:lnTo>
                <a:lnTo>
                  <a:pt x="3853977" y="4663391"/>
                </a:lnTo>
                <a:lnTo>
                  <a:pt x="3940540" y="4610802"/>
                </a:lnTo>
                <a:close/>
                <a:moveTo>
                  <a:pt x="851385" y="4355897"/>
                </a:moveTo>
                <a:lnTo>
                  <a:pt x="974676" y="4467951"/>
                </a:lnTo>
                <a:lnTo>
                  <a:pt x="993484" y="4482015"/>
                </a:lnTo>
                <a:lnTo>
                  <a:pt x="947919" y="4541810"/>
                </a:lnTo>
                <a:lnTo>
                  <a:pt x="926806" y="4526022"/>
                </a:lnTo>
                <a:lnTo>
                  <a:pt x="798170" y="4409111"/>
                </a:lnTo>
                <a:close/>
                <a:moveTo>
                  <a:pt x="4254867" y="4355894"/>
                </a:moveTo>
                <a:lnTo>
                  <a:pt x="4308081" y="4409108"/>
                </a:lnTo>
                <a:lnTo>
                  <a:pt x="4179443" y="4526022"/>
                </a:lnTo>
                <a:lnTo>
                  <a:pt x="4172073" y="4531534"/>
                </a:lnTo>
                <a:lnTo>
                  <a:pt x="4126104" y="4472041"/>
                </a:lnTo>
                <a:lnTo>
                  <a:pt x="4131573" y="4467951"/>
                </a:lnTo>
                <a:close/>
                <a:moveTo>
                  <a:pt x="634208" y="4126104"/>
                </a:moveTo>
                <a:lnTo>
                  <a:pt x="638298" y="4131573"/>
                </a:lnTo>
                <a:lnTo>
                  <a:pt x="750357" y="4254869"/>
                </a:lnTo>
                <a:lnTo>
                  <a:pt x="697142" y="4308083"/>
                </a:lnTo>
                <a:lnTo>
                  <a:pt x="580226" y="4179443"/>
                </a:lnTo>
                <a:lnTo>
                  <a:pt x="574715" y="4172073"/>
                </a:lnTo>
                <a:close/>
                <a:moveTo>
                  <a:pt x="4482015" y="4112765"/>
                </a:moveTo>
                <a:lnTo>
                  <a:pt x="4541810" y="4158329"/>
                </a:lnTo>
                <a:lnTo>
                  <a:pt x="4526022" y="4179443"/>
                </a:lnTo>
                <a:lnTo>
                  <a:pt x="4409109" y="4308079"/>
                </a:lnTo>
                <a:lnTo>
                  <a:pt x="4355895" y="4254865"/>
                </a:lnTo>
                <a:lnTo>
                  <a:pt x="4467951" y="4131573"/>
                </a:lnTo>
                <a:close/>
                <a:moveTo>
                  <a:pt x="442858" y="3853978"/>
                </a:moveTo>
                <a:lnTo>
                  <a:pt x="495446" y="3940541"/>
                </a:lnTo>
                <a:lnTo>
                  <a:pt x="548635" y="4011669"/>
                </a:lnTo>
                <a:lnTo>
                  <a:pt x="489142" y="4057637"/>
                </a:lnTo>
                <a:lnTo>
                  <a:pt x="433043" y="3982617"/>
                </a:lnTo>
                <a:lnTo>
                  <a:pt x="377734" y="3891577"/>
                </a:lnTo>
                <a:close/>
                <a:moveTo>
                  <a:pt x="4663392" y="3853975"/>
                </a:moveTo>
                <a:lnTo>
                  <a:pt x="4728516" y="3891574"/>
                </a:lnTo>
                <a:lnTo>
                  <a:pt x="4673206" y="3982617"/>
                </a:lnTo>
                <a:lnTo>
                  <a:pt x="4627377" y="4043903"/>
                </a:lnTo>
                <a:lnTo>
                  <a:pt x="4567581" y="3998339"/>
                </a:lnTo>
                <a:lnTo>
                  <a:pt x="4610802" y="3940541"/>
                </a:lnTo>
                <a:close/>
                <a:moveTo>
                  <a:pt x="293771" y="3575315"/>
                </a:moveTo>
                <a:lnTo>
                  <a:pt x="369061" y="3731606"/>
                </a:lnTo>
                <a:lnTo>
                  <a:pt x="303767" y="3769303"/>
                </a:lnTo>
                <a:lnTo>
                  <a:pt x="224310" y="3604360"/>
                </a:lnTo>
                <a:close/>
                <a:moveTo>
                  <a:pt x="4819716" y="3560288"/>
                </a:moveTo>
                <a:lnTo>
                  <a:pt x="4889397" y="3588877"/>
                </a:lnTo>
                <a:lnTo>
                  <a:pt x="4802482" y="3769301"/>
                </a:lnTo>
                <a:lnTo>
                  <a:pt x="4737188" y="3731604"/>
                </a:lnTo>
                <a:close/>
                <a:moveTo>
                  <a:pt x="4929999" y="3263964"/>
                </a:moveTo>
                <a:lnTo>
                  <a:pt x="5002622" y="3283423"/>
                </a:lnTo>
                <a:lnTo>
                  <a:pt x="4994909" y="3313418"/>
                </a:lnTo>
                <a:lnTo>
                  <a:pt x="4942620" y="3456281"/>
                </a:lnTo>
                <a:lnTo>
                  <a:pt x="4873010" y="3427721"/>
                </a:lnTo>
                <a:lnTo>
                  <a:pt x="4923037" y="3291039"/>
                </a:lnTo>
                <a:close/>
                <a:moveTo>
                  <a:pt x="176250" y="3263963"/>
                </a:moveTo>
                <a:lnTo>
                  <a:pt x="183212" y="3291039"/>
                </a:lnTo>
                <a:lnTo>
                  <a:pt x="238965" y="3443368"/>
                </a:lnTo>
                <a:lnTo>
                  <a:pt x="169528" y="3472403"/>
                </a:lnTo>
                <a:lnTo>
                  <a:pt x="111339" y="3313418"/>
                </a:lnTo>
                <a:lnTo>
                  <a:pt x="103626" y="3283422"/>
                </a:lnTo>
                <a:close/>
                <a:moveTo>
                  <a:pt x="107162" y="2955588"/>
                </a:moveTo>
                <a:lnTo>
                  <a:pt x="122064" y="3053228"/>
                </a:lnTo>
                <a:lnTo>
                  <a:pt x="140668" y="3125583"/>
                </a:lnTo>
                <a:lnTo>
                  <a:pt x="68045" y="3145042"/>
                </a:lnTo>
                <a:lnTo>
                  <a:pt x="48337" y="3068395"/>
                </a:lnTo>
                <a:lnTo>
                  <a:pt x="32657" y="2965651"/>
                </a:lnTo>
                <a:close/>
                <a:moveTo>
                  <a:pt x="5001597" y="2939134"/>
                </a:moveTo>
                <a:lnTo>
                  <a:pt x="5076179" y="2948698"/>
                </a:lnTo>
                <a:lnTo>
                  <a:pt x="5057911" y="3068395"/>
                </a:lnTo>
                <a:lnTo>
                  <a:pt x="5038203" y="3145042"/>
                </a:lnTo>
                <a:lnTo>
                  <a:pt x="4965580" y="3125583"/>
                </a:lnTo>
                <a:lnTo>
                  <a:pt x="4984184" y="3053228"/>
                </a:lnTo>
                <a:close/>
                <a:moveTo>
                  <a:pt x="5030992" y="2624560"/>
                </a:moveTo>
                <a:lnTo>
                  <a:pt x="5106248" y="2624560"/>
                </a:lnTo>
                <a:lnTo>
                  <a:pt x="5097019" y="2807326"/>
                </a:lnTo>
                <a:lnTo>
                  <a:pt x="5022247" y="2797738"/>
                </a:lnTo>
                <a:close/>
                <a:moveTo>
                  <a:pt x="0" y="2624559"/>
                </a:moveTo>
                <a:lnTo>
                  <a:pt x="75256" y="2624559"/>
                </a:lnTo>
                <a:lnTo>
                  <a:pt x="84461" y="2806841"/>
                </a:lnTo>
                <a:lnTo>
                  <a:pt x="85603" y="2814327"/>
                </a:lnTo>
                <a:lnTo>
                  <a:pt x="11097" y="2824390"/>
                </a:lnTo>
                <a:lnTo>
                  <a:pt x="9593" y="2814535"/>
                </a:lnTo>
                <a:close/>
                <a:moveTo>
                  <a:pt x="9229" y="2298922"/>
                </a:moveTo>
                <a:lnTo>
                  <a:pt x="84001" y="2308511"/>
                </a:lnTo>
                <a:lnTo>
                  <a:pt x="75257" y="2481685"/>
                </a:lnTo>
                <a:lnTo>
                  <a:pt x="1" y="2481685"/>
                </a:lnTo>
                <a:close/>
                <a:moveTo>
                  <a:pt x="5095151" y="2281860"/>
                </a:moveTo>
                <a:lnTo>
                  <a:pt x="5096655" y="2291713"/>
                </a:lnTo>
                <a:lnTo>
                  <a:pt x="5106248" y="2481685"/>
                </a:lnTo>
                <a:lnTo>
                  <a:pt x="5030992" y="2481685"/>
                </a:lnTo>
                <a:lnTo>
                  <a:pt x="5021787" y="2299408"/>
                </a:lnTo>
                <a:lnTo>
                  <a:pt x="5020645" y="2291924"/>
                </a:lnTo>
                <a:close/>
                <a:moveTo>
                  <a:pt x="5038203" y="1961207"/>
                </a:moveTo>
                <a:lnTo>
                  <a:pt x="5057911" y="2037854"/>
                </a:lnTo>
                <a:lnTo>
                  <a:pt x="5073592" y="2140600"/>
                </a:lnTo>
                <a:lnTo>
                  <a:pt x="4999086" y="2150664"/>
                </a:lnTo>
                <a:lnTo>
                  <a:pt x="4984184" y="2053020"/>
                </a:lnTo>
                <a:lnTo>
                  <a:pt x="4965580" y="1980666"/>
                </a:lnTo>
                <a:close/>
                <a:moveTo>
                  <a:pt x="68045" y="1961207"/>
                </a:moveTo>
                <a:lnTo>
                  <a:pt x="140668" y="1980666"/>
                </a:lnTo>
                <a:lnTo>
                  <a:pt x="122064" y="2053020"/>
                </a:lnTo>
                <a:lnTo>
                  <a:pt x="104651" y="2167114"/>
                </a:lnTo>
                <a:lnTo>
                  <a:pt x="30069" y="2157550"/>
                </a:lnTo>
                <a:lnTo>
                  <a:pt x="48337" y="2037854"/>
                </a:lnTo>
                <a:close/>
                <a:moveTo>
                  <a:pt x="163629" y="1649963"/>
                </a:moveTo>
                <a:lnTo>
                  <a:pt x="233239" y="1678523"/>
                </a:lnTo>
                <a:lnTo>
                  <a:pt x="183212" y="1815209"/>
                </a:lnTo>
                <a:lnTo>
                  <a:pt x="176250" y="1842286"/>
                </a:lnTo>
                <a:lnTo>
                  <a:pt x="103626" y="1822826"/>
                </a:lnTo>
                <a:lnTo>
                  <a:pt x="111339" y="1792830"/>
                </a:lnTo>
                <a:close/>
                <a:moveTo>
                  <a:pt x="4936721" y="1633850"/>
                </a:moveTo>
                <a:lnTo>
                  <a:pt x="4994909" y="1792830"/>
                </a:lnTo>
                <a:lnTo>
                  <a:pt x="5002622" y="1822826"/>
                </a:lnTo>
                <a:lnTo>
                  <a:pt x="4929999" y="1842286"/>
                </a:lnTo>
                <a:lnTo>
                  <a:pt x="4923037" y="1815209"/>
                </a:lnTo>
                <a:lnTo>
                  <a:pt x="4867285" y="1662885"/>
                </a:lnTo>
                <a:close/>
                <a:moveTo>
                  <a:pt x="4802482" y="1336947"/>
                </a:moveTo>
                <a:lnTo>
                  <a:pt x="4881941" y="1501895"/>
                </a:lnTo>
                <a:lnTo>
                  <a:pt x="4812480" y="1530940"/>
                </a:lnTo>
                <a:lnTo>
                  <a:pt x="4737188" y="1374644"/>
                </a:lnTo>
                <a:close/>
                <a:moveTo>
                  <a:pt x="303767" y="1336945"/>
                </a:moveTo>
                <a:lnTo>
                  <a:pt x="369061" y="1374642"/>
                </a:lnTo>
                <a:lnTo>
                  <a:pt x="286534" y="1545957"/>
                </a:lnTo>
                <a:lnTo>
                  <a:pt x="216853" y="1517368"/>
                </a:lnTo>
                <a:close/>
                <a:moveTo>
                  <a:pt x="478871" y="1062346"/>
                </a:moveTo>
                <a:lnTo>
                  <a:pt x="538666" y="1107910"/>
                </a:lnTo>
                <a:lnTo>
                  <a:pt x="495446" y="1165708"/>
                </a:lnTo>
                <a:lnTo>
                  <a:pt x="442858" y="1252270"/>
                </a:lnTo>
                <a:lnTo>
                  <a:pt x="377735" y="1214671"/>
                </a:lnTo>
                <a:lnTo>
                  <a:pt x="433043" y="1123631"/>
                </a:lnTo>
                <a:close/>
                <a:moveTo>
                  <a:pt x="4617109" y="1048614"/>
                </a:moveTo>
                <a:lnTo>
                  <a:pt x="4673206" y="1123631"/>
                </a:lnTo>
                <a:lnTo>
                  <a:pt x="4728515" y="1214674"/>
                </a:lnTo>
                <a:lnTo>
                  <a:pt x="4663392" y="1252273"/>
                </a:lnTo>
                <a:lnTo>
                  <a:pt x="4610802" y="1165708"/>
                </a:lnTo>
                <a:lnTo>
                  <a:pt x="4557616" y="1094583"/>
                </a:lnTo>
                <a:close/>
                <a:moveTo>
                  <a:pt x="4409110" y="798170"/>
                </a:moveTo>
                <a:lnTo>
                  <a:pt x="4526022" y="926806"/>
                </a:lnTo>
                <a:lnTo>
                  <a:pt x="4531535" y="934178"/>
                </a:lnTo>
                <a:lnTo>
                  <a:pt x="4472042" y="980147"/>
                </a:lnTo>
                <a:lnTo>
                  <a:pt x="4467951" y="974676"/>
                </a:lnTo>
                <a:lnTo>
                  <a:pt x="4355896" y="851384"/>
                </a:lnTo>
                <a:close/>
                <a:moveTo>
                  <a:pt x="697141" y="798167"/>
                </a:moveTo>
                <a:lnTo>
                  <a:pt x="750355" y="851381"/>
                </a:lnTo>
                <a:lnTo>
                  <a:pt x="638298" y="974676"/>
                </a:lnTo>
                <a:lnTo>
                  <a:pt x="624233" y="993483"/>
                </a:lnTo>
                <a:lnTo>
                  <a:pt x="564438" y="947919"/>
                </a:lnTo>
                <a:lnTo>
                  <a:pt x="580226" y="926806"/>
                </a:lnTo>
                <a:close/>
                <a:moveTo>
                  <a:pt x="934178" y="574713"/>
                </a:moveTo>
                <a:lnTo>
                  <a:pt x="980147" y="634206"/>
                </a:lnTo>
                <a:lnTo>
                  <a:pt x="974676" y="638297"/>
                </a:lnTo>
                <a:lnTo>
                  <a:pt x="851384" y="750353"/>
                </a:lnTo>
                <a:lnTo>
                  <a:pt x="798170" y="697139"/>
                </a:lnTo>
                <a:lnTo>
                  <a:pt x="926806" y="580226"/>
                </a:lnTo>
                <a:close/>
                <a:moveTo>
                  <a:pt x="4158329" y="564437"/>
                </a:moveTo>
                <a:lnTo>
                  <a:pt x="4179443" y="580226"/>
                </a:lnTo>
                <a:lnTo>
                  <a:pt x="4308083" y="697142"/>
                </a:lnTo>
                <a:lnTo>
                  <a:pt x="4254869" y="750356"/>
                </a:lnTo>
                <a:lnTo>
                  <a:pt x="4131573" y="638297"/>
                </a:lnTo>
                <a:lnTo>
                  <a:pt x="4112764" y="624233"/>
                </a:lnTo>
                <a:close/>
                <a:moveTo>
                  <a:pt x="3891577" y="377735"/>
                </a:moveTo>
                <a:lnTo>
                  <a:pt x="3982617" y="433042"/>
                </a:lnTo>
                <a:lnTo>
                  <a:pt x="4043903" y="478871"/>
                </a:lnTo>
                <a:lnTo>
                  <a:pt x="3998338" y="538667"/>
                </a:lnTo>
                <a:lnTo>
                  <a:pt x="3940540" y="495446"/>
                </a:lnTo>
                <a:lnTo>
                  <a:pt x="3853978" y="442858"/>
                </a:lnTo>
                <a:close/>
                <a:moveTo>
                  <a:pt x="1214673" y="377733"/>
                </a:moveTo>
                <a:lnTo>
                  <a:pt x="1252272" y="442857"/>
                </a:lnTo>
                <a:lnTo>
                  <a:pt x="1165708" y="495446"/>
                </a:lnTo>
                <a:lnTo>
                  <a:pt x="1094583" y="548633"/>
                </a:lnTo>
                <a:lnTo>
                  <a:pt x="1048614" y="489140"/>
                </a:lnTo>
                <a:lnTo>
                  <a:pt x="1123632" y="433042"/>
                </a:lnTo>
                <a:close/>
                <a:moveTo>
                  <a:pt x="1501893" y="224307"/>
                </a:moveTo>
                <a:lnTo>
                  <a:pt x="1530939" y="293769"/>
                </a:lnTo>
                <a:lnTo>
                  <a:pt x="1374643" y="369060"/>
                </a:lnTo>
                <a:lnTo>
                  <a:pt x="1336946" y="303767"/>
                </a:lnTo>
                <a:close/>
                <a:moveTo>
                  <a:pt x="3588881" y="216853"/>
                </a:moveTo>
                <a:lnTo>
                  <a:pt x="3769304" y="303768"/>
                </a:lnTo>
                <a:lnTo>
                  <a:pt x="3731607" y="369061"/>
                </a:lnTo>
                <a:lnTo>
                  <a:pt x="3560292" y="286534"/>
                </a:lnTo>
                <a:close/>
                <a:moveTo>
                  <a:pt x="3283423" y="103626"/>
                </a:moveTo>
                <a:lnTo>
                  <a:pt x="3313418" y="111339"/>
                </a:lnTo>
                <a:lnTo>
                  <a:pt x="3456286" y="163629"/>
                </a:lnTo>
                <a:lnTo>
                  <a:pt x="3427726" y="233239"/>
                </a:lnTo>
                <a:lnTo>
                  <a:pt x="3291039" y="183211"/>
                </a:lnTo>
                <a:lnTo>
                  <a:pt x="3263964" y="176250"/>
                </a:lnTo>
                <a:close/>
                <a:moveTo>
                  <a:pt x="1822828" y="103626"/>
                </a:moveTo>
                <a:lnTo>
                  <a:pt x="1842287" y="176249"/>
                </a:lnTo>
                <a:lnTo>
                  <a:pt x="1815209" y="183211"/>
                </a:lnTo>
                <a:lnTo>
                  <a:pt x="1662885" y="238963"/>
                </a:lnTo>
                <a:lnTo>
                  <a:pt x="1633850" y="169526"/>
                </a:lnTo>
                <a:lnTo>
                  <a:pt x="1792830" y="111339"/>
                </a:lnTo>
                <a:close/>
                <a:moveTo>
                  <a:pt x="2140598" y="32656"/>
                </a:moveTo>
                <a:lnTo>
                  <a:pt x="2150662" y="107162"/>
                </a:lnTo>
                <a:lnTo>
                  <a:pt x="2053020" y="122064"/>
                </a:lnTo>
                <a:lnTo>
                  <a:pt x="1980668" y="140667"/>
                </a:lnTo>
                <a:lnTo>
                  <a:pt x="1961209" y="68044"/>
                </a:lnTo>
                <a:lnTo>
                  <a:pt x="2037853" y="48337"/>
                </a:lnTo>
                <a:close/>
                <a:moveTo>
                  <a:pt x="2948701" y="30070"/>
                </a:moveTo>
                <a:lnTo>
                  <a:pt x="3068395" y="48337"/>
                </a:lnTo>
                <a:lnTo>
                  <a:pt x="3145041" y="68045"/>
                </a:lnTo>
                <a:lnTo>
                  <a:pt x="3125582" y="140668"/>
                </a:lnTo>
                <a:lnTo>
                  <a:pt x="3053228" y="122064"/>
                </a:lnTo>
                <a:lnTo>
                  <a:pt x="2939137" y="104652"/>
                </a:lnTo>
                <a:close/>
                <a:moveTo>
                  <a:pt x="2624565" y="1"/>
                </a:moveTo>
                <a:lnTo>
                  <a:pt x="2807328" y="9229"/>
                </a:lnTo>
                <a:lnTo>
                  <a:pt x="2797739" y="84001"/>
                </a:lnTo>
                <a:lnTo>
                  <a:pt x="2624565" y="75257"/>
                </a:lnTo>
                <a:close/>
                <a:moveTo>
                  <a:pt x="2481690" y="0"/>
                </a:moveTo>
                <a:lnTo>
                  <a:pt x="2481690" y="75256"/>
                </a:lnTo>
                <a:lnTo>
                  <a:pt x="2299408" y="84461"/>
                </a:lnTo>
                <a:lnTo>
                  <a:pt x="2291923" y="85603"/>
                </a:lnTo>
                <a:lnTo>
                  <a:pt x="2281859" y="11097"/>
                </a:lnTo>
                <a:lnTo>
                  <a:pt x="2291713" y="9593"/>
                </a:lnTo>
                <a:close/>
              </a:path>
            </a:pathLst>
          </a:cu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8589" name="Freeform: Shape 240"/>
          <p:cNvSpPr/>
          <p:nvPr/>
        </p:nvSpPr>
        <p:spPr>
          <a:xfrm rot="766779">
            <a:off x="2417031" y="-11294211"/>
            <a:ext cx="16485269" cy="16485269"/>
          </a:xfrm>
          <a:custGeom>
            <a:avLst/>
            <a:gdLst>
              <a:gd name="connsiteX0" fmla="*/ 1919859 w 4865986"/>
              <a:gd name="connsiteY0" fmla="*/ 4783256 h 4865986"/>
              <a:gd name="connsiteX1" fmla="*/ 1948021 w 4865986"/>
              <a:gd name="connsiteY1" fmla="*/ 4790497 h 4865986"/>
              <a:gd name="connsiteX2" fmla="*/ 2186953 w 4865986"/>
              <a:gd name="connsiteY2" fmla="*/ 4826962 h 4865986"/>
              <a:gd name="connsiteX3" fmla="*/ 2320351 w 4865986"/>
              <a:gd name="connsiteY3" fmla="*/ 4833698 h 4865986"/>
              <a:gd name="connsiteX4" fmla="*/ 2320351 w 4865986"/>
              <a:gd name="connsiteY4" fmla="*/ 4865986 h 4865986"/>
              <a:gd name="connsiteX5" fmla="*/ 2183652 w 4865986"/>
              <a:gd name="connsiteY5" fmla="*/ 4859084 h 4865986"/>
              <a:gd name="connsiteX6" fmla="*/ 1941514 w 4865986"/>
              <a:gd name="connsiteY6" fmla="*/ 4822129 h 4865986"/>
              <a:gd name="connsiteX7" fmla="*/ 1911510 w 4865986"/>
              <a:gd name="connsiteY7" fmla="*/ 4814414 h 4865986"/>
              <a:gd name="connsiteX8" fmla="*/ 2946131 w 4865986"/>
              <a:gd name="connsiteY8" fmla="*/ 4783255 h 4865986"/>
              <a:gd name="connsiteX9" fmla="*/ 2954480 w 4865986"/>
              <a:gd name="connsiteY9" fmla="*/ 4814413 h 4865986"/>
              <a:gd name="connsiteX10" fmla="*/ 2924472 w 4865986"/>
              <a:gd name="connsiteY10" fmla="*/ 4822129 h 4865986"/>
              <a:gd name="connsiteX11" fmla="*/ 2682334 w 4865986"/>
              <a:gd name="connsiteY11" fmla="*/ 4859084 h 4865986"/>
              <a:gd name="connsiteX12" fmla="*/ 2545637 w 4865986"/>
              <a:gd name="connsiteY12" fmla="*/ 4865986 h 4865986"/>
              <a:gd name="connsiteX13" fmla="*/ 2545637 w 4865986"/>
              <a:gd name="connsiteY13" fmla="*/ 4833698 h 4865986"/>
              <a:gd name="connsiteX14" fmla="*/ 2679033 w 4865986"/>
              <a:gd name="connsiteY14" fmla="*/ 4826962 h 4865986"/>
              <a:gd name="connsiteX15" fmla="*/ 2917965 w 4865986"/>
              <a:gd name="connsiteY15" fmla="*/ 4790497 h 4865986"/>
              <a:gd name="connsiteX16" fmla="*/ 1329348 w 4865986"/>
              <a:gd name="connsiteY16" fmla="*/ 4569847 h 4865986"/>
              <a:gd name="connsiteX17" fmla="*/ 1496317 w 4865986"/>
              <a:gd name="connsiteY17" fmla="*/ 4650280 h 4865986"/>
              <a:gd name="connsiteX18" fmla="*/ 1702077 w 4865986"/>
              <a:gd name="connsiteY18" fmla="*/ 4725589 h 4865986"/>
              <a:gd name="connsiteX19" fmla="*/ 1693695 w 4865986"/>
              <a:gd name="connsiteY19" fmla="*/ 4756872 h 4865986"/>
              <a:gd name="connsiteX20" fmla="*/ 1483749 w 4865986"/>
              <a:gd name="connsiteY20" fmla="*/ 4680031 h 4865986"/>
              <a:gd name="connsiteX21" fmla="*/ 1313174 w 4865986"/>
              <a:gd name="connsiteY21" fmla="*/ 4597861 h 4865986"/>
              <a:gd name="connsiteX22" fmla="*/ 3536644 w 4865986"/>
              <a:gd name="connsiteY22" fmla="*/ 4569844 h 4865986"/>
              <a:gd name="connsiteX23" fmla="*/ 3552818 w 4865986"/>
              <a:gd name="connsiteY23" fmla="*/ 4597858 h 4865986"/>
              <a:gd name="connsiteX24" fmla="*/ 3382238 w 4865986"/>
              <a:gd name="connsiteY24" fmla="*/ 4680031 h 4865986"/>
              <a:gd name="connsiteX25" fmla="*/ 3172295 w 4865986"/>
              <a:gd name="connsiteY25" fmla="*/ 4756870 h 4865986"/>
              <a:gd name="connsiteX26" fmla="*/ 3163913 w 4865986"/>
              <a:gd name="connsiteY26" fmla="*/ 4725588 h 4865986"/>
              <a:gd name="connsiteX27" fmla="*/ 3369670 w 4865986"/>
              <a:gd name="connsiteY27" fmla="*/ 4650280 h 4865986"/>
              <a:gd name="connsiteX28" fmla="*/ 814868 w 4865986"/>
              <a:gd name="connsiteY28" fmla="*/ 4210416 h 4865986"/>
              <a:gd name="connsiteX29" fmla="*/ 902304 w 4865986"/>
              <a:gd name="connsiteY29" fmla="*/ 4289883 h 4865986"/>
              <a:gd name="connsiteX30" fmla="*/ 1087556 w 4865986"/>
              <a:gd name="connsiteY30" fmla="*/ 4428412 h 4865986"/>
              <a:gd name="connsiteX31" fmla="*/ 1134427 w 4865986"/>
              <a:gd name="connsiteY31" fmla="*/ 4456887 h 4865986"/>
              <a:gd name="connsiteX32" fmla="*/ 1118296 w 4865986"/>
              <a:gd name="connsiteY32" fmla="*/ 4484828 h 4865986"/>
              <a:gd name="connsiteX33" fmla="*/ 1069504 w 4865986"/>
              <a:gd name="connsiteY33" fmla="*/ 4455186 h 4865986"/>
              <a:gd name="connsiteX34" fmla="*/ 881766 w 4865986"/>
              <a:gd name="connsiteY34" fmla="*/ 4314798 h 4865986"/>
              <a:gd name="connsiteX35" fmla="*/ 792037 w 4865986"/>
              <a:gd name="connsiteY35" fmla="*/ 4233247 h 4865986"/>
              <a:gd name="connsiteX36" fmla="*/ 4051123 w 4865986"/>
              <a:gd name="connsiteY36" fmla="*/ 4210412 h 4865986"/>
              <a:gd name="connsiteX37" fmla="*/ 4073954 w 4865986"/>
              <a:gd name="connsiteY37" fmla="*/ 4233243 h 4865986"/>
              <a:gd name="connsiteX38" fmla="*/ 3984220 w 4865986"/>
              <a:gd name="connsiteY38" fmla="*/ 4314798 h 4865986"/>
              <a:gd name="connsiteX39" fmla="*/ 3796483 w 4865986"/>
              <a:gd name="connsiteY39" fmla="*/ 4455186 h 4865986"/>
              <a:gd name="connsiteX40" fmla="*/ 3747695 w 4865986"/>
              <a:gd name="connsiteY40" fmla="*/ 4484825 h 4865986"/>
              <a:gd name="connsiteX41" fmla="*/ 3731564 w 4865986"/>
              <a:gd name="connsiteY41" fmla="*/ 4456884 h 4865986"/>
              <a:gd name="connsiteX42" fmla="*/ 3778430 w 4865986"/>
              <a:gd name="connsiteY42" fmla="*/ 4428412 h 4865986"/>
              <a:gd name="connsiteX43" fmla="*/ 3963682 w 4865986"/>
              <a:gd name="connsiteY43" fmla="*/ 4289883 h 4865986"/>
              <a:gd name="connsiteX44" fmla="*/ 409097 w 4865986"/>
              <a:gd name="connsiteY44" fmla="*/ 3731554 h 4865986"/>
              <a:gd name="connsiteX45" fmla="*/ 437575 w 4865986"/>
              <a:gd name="connsiteY45" fmla="*/ 3778430 h 4865986"/>
              <a:gd name="connsiteX46" fmla="*/ 576104 w 4865986"/>
              <a:gd name="connsiteY46" fmla="*/ 3963683 h 4865986"/>
              <a:gd name="connsiteX47" fmla="*/ 655567 w 4865986"/>
              <a:gd name="connsiteY47" fmla="*/ 4051114 h 4865986"/>
              <a:gd name="connsiteX48" fmla="*/ 632736 w 4865986"/>
              <a:gd name="connsiteY48" fmla="*/ 4073945 h 4865986"/>
              <a:gd name="connsiteX49" fmla="*/ 551189 w 4865986"/>
              <a:gd name="connsiteY49" fmla="*/ 3984221 h 4865986"/>
              <a:gd name="connsiteX50" fmla="*/ 410801 w 4865986"/>
              <a:gd name="connsiteY50" fmla="*/ 3796483 h 4865986"/>
              <a:gd name="connsiteX51" fmla="*/ 381156 w 4865986"/>
              <a:gd name="connsiteY51" fmla="*/ 3747686 h 4865986"/>
              <a:gd name="connsiteX52" fmla="*/ 4456892 w 4865986"/>
              <a:gd name="connsiteY52" fmla="*/ 3731551 h 4865986"/>
              <a:gd name="connsiteX53" fmla="*/ 4484833 w 4865986"/>
              <a:gd name="connsiteY53" fmla="*/ 3747682 h 4865986"/>
              <a:gd name="connsiteX54" fmla="*/ 4455186 w 4865986"/>
              <a:gd name="connsiteY54" fmla="*/ 3796483 h 4865986"/>
              <a:gd name="connsiteX55" fmla="*/ 4314798 w 4865986"/>
              <a:gd name="connsiteY55" fmla="*/ 3984221 h 4865986"/>
              <a:gd name="connsiteX56" fmla="*/ 4233254 w 4865986"/>
              <a:gd name="connsiteY56" fmla="*/ 4073942 h 4865986"/>
              <a:gd name="connsiteX57" fmla="*/ 4210423 w 4865986"/>
              <a:gd name="connsiteY57" fmla="*/ 4051111 h 4865986"/>
              <a:gd name="connsiteX58" fmla="*/ 4289883 w 4865986"/>
              <a:gd name="connsiteY58" fmla="*/ 3963683 h 4865986"/>
              <a:gd name="connsiteX59" fmla="*/ 4428412 w 4865986"/>
              <a:gd name="connsiteY59" fmla="*/ 3778430 h 4865986"/>
              <a:gd name="connsiteX60" fmla="*/ 140395 w 4865986"/>
              <a:gd name="connsiteY60" fmla="*/ 3163903 h 4865986"/>
              <a:gd name="connsiteX61" fmla="*/ 215707 w 4865986"/>
              <a:gd name="connsiteY61" fmla="*/ 3369670 h 4865986"/>
              <a:gd name="connsiteX62" fmla="*/ 296137 w 4865986"/>
              <a:gd name="connsiteY62" fmla="*/ 3536634 h 4865986"/>
              <a:gd name="connsiteX63" fmla="*/ 268124 w 4865986"/>
              <a:gd name="connsiteY63" fmla="*/ 3552807 h 4865986"/>
              <a:gd name="connsiteX64" fmla="*/ 185956 w 4865986"/>
              <a:gd name="connsiteY64" fmla="*/ 3382238 h 4865986"/>
              <a:gd name="connsiteX65" fmla="*/ 109112 w 4865986"/>
              <a:gd name="connsiteY65" fmla="*/ 3172285 h 4865986"/>
              <a:gd name="connsiteX66" fmla="*/ 4725592 w 4865986"/>
              <a:gd name="connsiteY66" fmla="*/ 3163901 h 4865986"/>
              <a:gd name="connsiteX67" fmla="*/ 4756875 w 4865986"/>
              <a:gd name="connsiteY67" fmla="*/ 3172283 h 4865986"/>
              <a:gd name="connsiteX68" fmla="*/ 4680030 w 4865986"/>
              <a:gd name="connsiteY68" fmla="*/ 3382238 h 4865986"/>
              <a:gd name="connsiteX69" fmla="*/ 4597865 w 4865986"/>
              <a:gd name="connsiteY69" fmla="*/ 3552803 h 4865986"/>
              <a:gd name="connsiteX70" fmla="*/ 4569851 w 4865986"/>
              <a:gd name="connsiteY70" fmla="*/ 3536629 h 4865986"/>
              <a:gd name="connsiteX71" fmla="*/ 4650280 w 4865986"/>
              <a:gd name="connsiteY71" fmla="*/ 3369670 h 4865986"/>
              <a:gd name="connsiteX72" fmla="*/ 32288 w 4865986"/>
              <a:gd name="connsiteY72" fmla="*/ 2545628 h 4865986"/>
              <a:gd name="connsiteX73" fmla="*/ 39024 w 4865986"/>
              <a:gd name="connsiteY73" fmla="*/ 2679033 h 4865986"/>
              <a:gd name="connsiteX74" fmla="*/ 75490 w 4865986"/>
              <a:gd name="connsiteY74" fmla="*/ 2917965 h 4865986"/>
              <a:gd name="connsiteX75" fmla="*/ 82729 w 4865986"/>
              <a:gd name="connsiteY75" fmla="*/ 2946121 h 4865986"/>
              <a:gd name="connsiteX76" fmla="*/ 51571 w 4865986"/>
              <a:gd name="connsiteY76" fmla="*/ 2954470 h 4865986"/>
              <a:gd name="connsiteX77" fmla="*/ 43858 w 4865986"/>
              <a:gd name="connsiteY77" fmla="*/ 2924472 h 4865986"/>
              <a:gd name="connsiteX78" fmla="*/ 6903 w 4865986"/>
              <a:gd name="connsiteY78" fmla="*/ 2682334 h 4865986"/>
              <a:gd name="connsiteX79" fmla="*/ 0 w 4865986"/>
              <a:gd name="connsiteY79" fmla="*/ 2545628 h 4865986"/>
              <a:gd name="connsiteX80" fmla="*/ 4865986 w 4865986"/>
              <a:gd name="connsiteY80" fmla="*/ 2545628 h 4865986"/>
              <a:gd name="connsiteX81" fmla="*/ 4859083 w 4865986"/>
              <a:gd name="connsiteY81" fmla="*/ 2682334 h 4865986"/>
              <a:gd name="connsiteX82" fmla="*/ 4822129 w 4865986"/>
              <a:gd name="connsiteY82" fmla="*/ 2924472 h 4865986"/>
              <a:gd name="connsiteX83" fmla="*/ 4814416 w 4865986"/>
              <a:gd name="connsiteY83" fmla="*/ 2954468 h 4865986"/>
              <a:gd name="connsiteX84" fmla="*/ 4783258 w 4865986"/>
              <a:gd name="connsiteY84" fmla="*/ 2946119 h 4865986"/>
              <a:gd name="connsiteX85" fmla="*/ 4790497 w 4865986"/>
              <a:gd name="connsiteY85" fmla="*/ 2917965 h 4865986"/>
              <a:gd name="connsiteX86" fmla="*/ 4826962 w 4865986"/>
              <a:gd name="connsiteY86" fmla="*/ 2679033 h 4865986"/>
              <a:gd name="connsiteX87" fmla="*/ 4833698 w 4865986"/>
              <a:gd name="connsiteY87" fmla="*/ 2545628 h 4865986"/>
              <a:gd name="connsiteX88" fmla="*/ 4814412 w 4865986"/>
              <a:gd name="connsiteY88" fmla="*/ 1911504 h 4865986"/>
              <a:gd name="connsiteX89" fmla="*/ 4822129 w 4865986"/>
              <a:gd name="connsiteY89" fmla="*/ 1941514 h 4865986"/>
              <a:gd name="connsiteX90" fmla="*/ 4859083 w 4865986"/>
              <a:gd name="connsiteY90" fmla="*/ 2183652 h 4865986"/>
              <a:gd name="connsiteX91" fmla="*/ 4865986 w 4865986"/>
              <a:gd name="connsiteY91" fmla="*/ 2320343 h 4865986"/>
              <a:gd name="connsiteX92" fmla="*/ 4833698 w 4865986"/>
              <a:gd name="connsiteY92" fmla="*/ 2320343 h 4865986"/>
              <a:gd name="connsiteX93" fmla="*/ 4826962 w 4865986"/>
              <a:gd name="connsiteY93" fmla="*/ 2186953 h 4865986"/>
              <a:gd name="connsiteX94" fmla="*/ 4790497 w 4865986"/>
              <a:gd name="connsiteY94" fmla="*/ 1948021 h 4865986"/>
              <a:gd name="connsiteX95" fmla="*/ 4783254 w 4865986"/>
              <a:gd name="connsiteY95" fmla="*/ 1919852 h 4865986"/>
              <a:gd name="connsiteX96" fmla="*/ 51575 w 4865986"/>
              <a:gd name="connsiteY96" fmla="*/ 1911501 h 4865986"/>
              <a:gd name="connsiteX97" fmla="*/ 82733 w 4865986"/>
              <a:gd name="connsiteY97" fmla="*/ 1919850 h 4865986"/>
              <a:gd name="connsiteX98" fmla="*/ 75490 w 4865986"/>
              <a:gd name="connsiteY98" fmla="*/ 1948021 h 4865986"/>
              <a:gd name="connsiteX99" fmla="*/ 39024 w 4865986"/>
              <a:gd name="connsiteY99" fmla="*/ 2186953 h 4865986"/>
              <a:gd name="connsiteX100" fmla="*/ 32289 w 4865986"/>
              <a:gd name="connsiteY100" fmla="*/ 2320342 h 4865986"/>
              <a:gd name="connsiteX101" fmla="*/ 1 w 4865986"/>
              <a:gd name="connsiteY101" fmla="*/ 2320342 h 4865986"/>
              <a:gd name="connsiteX102" fmla="*/ 6903 w 4865986"/>
              <a:gd name="connsiteY102" fmla="*/ 2183652 h 4865986"/>
              <a:gd name="connsiteX103" fmla="*/ 43858 w 4865986"/>
              <a:gd name="connsiteY103" fmla="*/ 1941514 h 4865986"/>
              <a:gd name="connsiteX104" fmla="*/ 4597859 w 4865986"/>
              <a:gd name="connsiteY104" fmla="*/ 1313171 h 4865986"/>
              <a:gd name="connsiteX105" fmla="*/ 4680030 w 4865986"/>
              <a:gd name="connsiteY105" fmla="*/ 1483749 h 4865986"/>
              <a:gd name="connsiteX106" fmla="*/ 4756869 w 4865986"/>
              <a:gd name="connsiteY106" fmla="*/ 1693689 h 4865986"/>
              <a:gd name="connsiteX107" fmla="*/ 4725587 w 4865986"/>
              <a:gd name="connsiteY107" fmla="*/ 1702071 h 4865986"/>
              <a:gd name="connsiteX108" fmla="*/ 4650280 w 4865986"/>
              <a:gd name="connsiteY108" fmla="*/ 1496316 h 4865986"/>
              <a:gd name="connsiteX109" fmla="*/ 4569845 w 4865986"/>
              <a:gd name="connsiteY109" fmla="*/ 1329345 h 4865986"/>
              <a:gd name="connsiteX110" fmla="*/ 268129 w 4865986"/>
              <a:gd name="connsiteY110" fmla="*/ 1313167 h 4865986"/>
              <a:gd name="connsiteX111" fmla="*/ 296143 w 4865986"/>
              <a:gd name="connsiteY111" fmla="*/ 1329341 h 4865986"/>
              <a:gd name="connsiteX112" fmla="*/ 215707 w 4865986"/>
              <a:gd name="connsiteY112" fmla="*/ 1496316 h 4865986"/>
              <a:gd name="connsiteX113" fmla="*/ 140400 w 4865986"/>
              <a:gd name="connsiteY113" fmla="*/ 1702069 h 4865986"/>
              <a:gd name="connsiteX114" fmla="*/ 109118 w 4865986"/>
              <a:gd name="connsiteY114" fmla="*/ 1693687 h 4865986"/>
              <a:gd name="connsiteX115" fmla="*/ 185956 w 4865986"/>
              <a:gd name="connsiteY115" fmla="*/ 1483749 h 4865986"/>
              <a:gd name="connsiteX116" fmla="*/ 4233247 w 4865986"/>
              <a:gd name="connsiteY116" fmla="*/ 792037 h 4865986"/>
              <a:gd name="connsiteX117" fmla="*/ 4314798 w 4865986"/>
              <a:gd name="connsiteY117" fmla="*/ 881766 h 4865986"/>
              <a:gd name="connsiteX118" fmla="*/ 4455186 w 4865986"/>
              <a:gd name="connsiteY118" fmla="*/ 1069504 h 4865986"/>
              <a:gd name="connsiteX119" fmla="*/ 4484826 w 4865986"/>
              <a:gd name="connsiteY119" fmla="*/ 1118293 h 4865986"/>
              <a:gd name="connsiteX120" fmla="*/ 4456885 w 4865986"/>
              <a:gd name="connsiteY120" fmla="*/ 1134425 h 4865986"/>
              <a:gd name="connsiteX121" fmla="*/ 4428412 w 4865986"/>
              <a:gd name="connsiteY121" fmla="*/ 1087556 h 4865986"/>
              <a:gd name="connsiteX122" fmla="*/ 4289883 w 4865986"/>
              <a:gd name="connsiteY122" fmla="*/ 902304 h 4865986"/>
              <a:gd name="connsiteX123" fmla="*/ 4210416 w 4865986"/>
              <a:gd name="connsiteY123" fmla="*/ 814868 h 4865986"/>
              <a:gd name="connsiteX124" fmla="*/ 632743 w 4865986"/>
              <a:gd name="connsiteY124" fmla="*/ 792033 h 4865986"/>
              <a:gd name="connsiteX125" fmla="*/ 655574 w 4865986"/>
              <a:gd name="connsiteY125" fmla="*/ 814864 h 4865986"/>
              <a:gd name="connsiteX126" fmla="*/ 576104 w 4865986"/>
              <a:gd name="connsiteY126" fmla="*/ 902304 h 4865986"/>
              <a:gd name="connsiteX127" fmla="*/ 437575 w 4865986"/>
              <a:gd name="connsiteY127" fmla="*/ 1087556 h 4865986"/>
              <a:gd name="connsiteX128" fmla="*/ 409103 w 4865986"/>
              <a:gd name="connsiteY128" fmla="*/ 1134421 h 4865986"/>
              <a:gd name="connsiteX129" fmla="*/ 381163 w 4865986"/>
              <a:gd name="connsiteY129" fmla="*/ 1118290 h 4865986"/>
              <a:gd name="connsiteX130" fmla="*/ 410801 w 4865986"/>
              <a:gd name="connsiteY130" fmla="*/ 1069504 h 4865986"/>
              <a:gd name="connsiteX131" fmla="*/ 551189 w 4865986"/>
              <a:gd name="connsiteY131" fmla="*/ 881766 h 4865986"/>
              <a:gd name="connsiteX132" fmla="*/ 3747689 w 4865986"/>
              <a:gd name="connsiteY132" fmla="*/ 381158 h 4865986"/>
              <a:gd name="connsiteX133" fmla="*/ 3796483 w 4865986"/>
              <a:gd name="connsiteY133" fmla="*/ 410801 h 4865986"/>
              <a:gd name="connsiteX134" fmla="*/ 3984220 w 4865986"/>
              <a:gd name="connsiteY134" fmla="*/ 551188 h 4865986"/>
              <a:gd name="connsiteX135" fmla="*/ 4073946 w 4865986"/>
              <a:gd name="connsiteY135" fmla="*/ 632736 h 4865986"/>
              <a:gd name="connsiteX136" fmla="*/ 4051115 w 4865986"/>
              <a:gd name="connsiteY136" fmla="*/ 655567 h 4865986"/>
              <a:gd name="connsiteX137" fmla="*/ 3963682 w 4865986"/>
              <a:gd name="connsiteY137" fmla="*/ 576103 h 4865986"/>
              <a:gd name="connsiteX138" fmla="*/ 3778430 w 4865986"/>
              <a:gd name="connsiteY138" fmla="*/ 437574 h 4865986"/>
              <a:gd name="connsiteX139" fmla="*/ 3731557 w 4865986"/>
              <a:gd name="connsiteY139" fmla="*/ 409098 h 4865986"/>
              <a:gd name="connsiteX140" fmla="*/ 1118303 w 4865986"/>
              <a:gd name="connsiteY140" fmla="*/ 381155 h 4865986"/>
              <a:gd name="connsiteX141" fmla="*/ 1134434 w 4865986"/>
              <a:gd name="connsiteY141" fmla="*/ 409095 h 4865986"/>
              <a:gd name="connsiteX142" fmla="*/ 1087556 w 4865986"/>
              <a:gd name="connsiteY142" fmla="*/ 437574 h 4865986"/>
              <a:gd name="connsiteX143" fmla="*/ 902304 w 4865986"/>
              <a:gd name="connsiteY143" fmla="*/ 576103 h 4865986"/>
              <a:gd name="connsiteX144" fmla="*/ 814876 w 4865986"/>
              <a:gd name="connsiteY144" fmla="*/ 655563 h 4865986"/>
              <a:gd name="connsiteX145" fmla="*/ 792045 w 4865986"/>
              <a:gd name="connsiteY145" fmla="*/ 632732 h 4865986"/>
              <a:gd name="connsiteX146" fmla="*/ 881766 w 4865986"/>
              <a:gd name="connsiteY146" fmla="*/ 551188 h 4865986"/>
              <a:gd name="connsiteX147" fmla="*/ 1069504 w 4865986"/>
              <a:gd name="connsiteY147" fmla="*/ 410801 h 4865986"/>
              <a:gd name="connsiteX148" fmla="*/ 3172291 w 4865986"/>
              <a:gd name="connsiteY148" fmla="*/ 109114 h 4865986"/>
              <a:gd name="connsiteX149" fmla="*/ 3382238 w 4865986"/>
              <a:gd name="connsiteY149" fmla="*/ 185956 h 4865986"/>
              <a:gd name="connsiteX150" fmla="*/ 3552811 w 4865986"/>
              <a:gd name="connsiteY150" fmla="*/ 268125 h 4865986"/>
              <a:gd name="connsiteX151" fmla="*/ 3536637 w 4865986"/>
              <a:gd name="connsiteY151" fmla="*/ 296139 h 4865986"/>
              <a:gd name="connsiteX152" fmla="*/ 3369670 w 4865986"/>
              <a:gd name="connsiteY152" fmla="*/ 215706 h 4865986"/>
              <a:gd name="connsiteX153" fmla="*/ 3163909 w 4865986"/>
              <a:gd name="connsiteY153" fmla="*/ 140397 h 4865986"/>
              <a:gd name="connsiteX154" fmla="*/ 1693699 w 4865986"/>
              <a:gd name="connsiteY154" fmla="*/ 109113 h 4865986"/>
              <a:gd name="connsiteX155" fmla="*/ 1702081 w 4865986"/>
              <a:gd name="connsiteY155" fmla="*/ 140396 h 4865986"/>
              <a:gd name="connsiteX156" fmla="*/ 1496317 w 4865986"/>
              <a:gd name="connsiteY156" fmla="*/ 215706 h 4865986"/>
              <a:gd name="connsiteX157" fmla="*/ 1329355 w 4865986"/>
              <a:gd name="connsiteY157" fmla="*/ 296136 h 4865986"/>
              <a:gd name="connsiteX158" fmla="*/ 1313181 w 4865986"/>
              <a:gd name="connsiteY158" fmla="*/ 268123 h 4865986"/>
              <a:gd name="connsiteX159" fmla="*/ 1483749 w 4865986"/>
              <a:gd name="connsiteY159" fmla="*/ 185956 h 4865986"/>
              <a:gd name="connsiteX160" fmla="*/ 2545637 w 4865986"/>
              <a:gd name="connsiteY160" fmla="*/ 0 h 4865986"/>
              <a:gd name="connsiteX161" fmla="*/ 2682334 w 4865986"/>
              <a:gd name="connsiteY161" fmla="*/ 6903 h 4865986"/>
              <a:gd name="connsiteX162" fmla="*/ 2924472 w 4865986"/>
              <a:gd name="connsiteY162" fmla="*/ 43857 h 4865986"/>
              <a:gd name="connsiteX163" fmla="*/ 2954476 w 4865986"/>
              <a:gd name="connsiteY163" fmla="*/ 51572 h 4865986"/>
              <a:gd name="connsiteX164" fmla="*/ 2946127 w 4865986"/>
              <a:gd name="connsiteY164" fmla="*/ 82731 h 4865986"/>
              <a:gd name="connsiteX165" fmla="*/ 2917965 w 4865986"/>
              <a:gd name="connsiteY165" fmla="*/ 75490 h 4865986"/>
              <a:gd name="connsiteX166" fmla="*/ 2679033 w 4865986"/>
              <a:gd name="connsiteY166" fmla="*/ 39024 h 4865986"/>
              <a:gd name="connsiteX167" fmla="*/ 2545637 w 4865986"/>
              <a:gd name="connsiteY167" fmla="*/ 32288 h 4865986"/>
              <a:gd name="connsiteX168" fmla="*/ 2320350 w 4865986"/>
              <a:gd name="connsiteY168" fmla="*/ 0 h 4865986"/>
              <a:gd name="connsiteX169" fmla="*/ 2320350 w 4865986"/>
              <a:gd name="connsiteY169" fmla="*/ 32288 h 4865986"/>
              <a:gd name="connsiteX170" fmla="*/ 2186953 w 4865986"/>
              <a:gd name="connsiteY170" fmla="*/ 39024 h 4865986"/>
              <a:gd name="connsiteX171" fmla="*/ 1948021 w 4865986"/>
              <a:gd name="connsiteY171" fmla="*/ 75490 h 4865986"/>
              <a:gd name="connsiteX172" fmla="*/ 1919863 w 4865986"/>
              <a:gd name="connsiteY172" fmla="*/ 82730 h 4865986"/>
              <a:gd name="connsiteX173" fmla="*/ 1911514 w 4865986"/>
              <a:gd name="connsiteY173" fmla="*/ 51571 h 4865986"/>
              <a:gd name="connsiteX174" fmla="*/ 1941514 w 4865986"/>
              <a:gd name="connsiteY174" fmla="*/ 43857 h 4865986"/>
              <a:gd name="connsiteX175" fmla="*/ 2183652 w 4865986"/>
              <a:gd name="connsiteY175" fmla="*/ 6903 h 486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4865986" h="4865986">
                <a:moveTo>
                  <a:pt x="1919859" y="4783256"/>
                </a:moveTo>
                <a:lnTo>
                  <a:pt x="1948021" y="4790497"/>
                </a:lnTo>
                <a:cubicBezTo>
                  <a:pt x="2026346" y="4806525"/>
                  <a:pt x="2106058" y="4818747"/>
                  <a:pt x="2186953" y="4826962"/>
                </a:cubicBezTo>
                <a:lnTo>
                  <a:pt x="2320351" y="4833698"/>
                </a:lnTo>
                <a:lnTo>
                  <a:pt x="2320351" y="4865986"/>
                </a:lnTo>
                <a:lnTo>
                  <a:pt x="2183652" y="4859084"/>
                </a:lnTo>
                <a:cubicBezTo>
                  <a:pt x="2101671" y="4850758"/>
                  <a:pt x="2020890" y="4838372"/>
                  <a:pt x="1941514" y="4822129"/>
                </a:cubicBezTo>
                <a:lnTo>
                  <a:pt x="1911510" y="4814414"/>
                </a:lnTo>
                <a:close/>
                <a:moveTo>
                  <a:pt x="2946131" y="4783255"/>
                </a:moveTo>
                <a:lnTo>
                  <a:pt x="2954480" y="4814413"/>
                </a:lnTo>
                <a:lnTo>
                  <a:pt x="2924472" y="4822129"/>
                </a:lnTo>
                <a:cubicBezTo>
                  <a:pt x="2845096" y="4838372"/>
                  <a:pt x="2764315" y="4850758"/>
                  <a:pt x="2682334" y="4859084"/>
                </a:cubicBezTo>
                <a:lnTo>
                  <a:pt x="2545637" y="4865986"/>
                </a:lnTo>
                <a:lnTo>
                  <a:pt x="2545637" y="4833698"/>
                </a:lnTo>
                <a:lnTo>
                  <a:pt x="2679033" y="4826962"/>
                </a:lnTo>
                <a:cubicBezTo>
                  <a:pt x="2759929" y="4818747"/>
                  <a:pt x="2839640" y="4806525"/>
                  <a:pt x="2917965" y="4790497"/>
                </a:cubicBezTo>
                <a:close/>
                <a:moveTo>
                  <a:pt x="1329348" y="4569847"/>
                </a:moveTo>
                <a:lnTo>
                  <a:pt x="1496317" y="4650280"/>
                </a:lnTo>
                <a:lnTo>
                  <a:pt x="1702077" y="4725589"/>
                </a:lnTo>
                <a:lnTo>
                  <a:pt x="1693695" y="4756872"/>
                </a:lnTo>
                <a:lnTo>
                  <a:pt x="1483749" y="4680031"/>
                </a:lnTo>
                <a:lnTo>
                  <a:pt x="1313174" y="4597861"/>
                </a:lnTo>
                <a:close/>
                <a:moveTo>
                  <a:pt x="3536644" y="4569844"/>
                </a:moveTo>
                <a:lnTo>
                  <a:pt x="3552818" y="4597858"/>
                </a:lnTo>
                <a:lnTo>
                  <a:pt x="3382238" y="4680031"/>
                </a:lnTo>
                <a:lnTo>
                  <a:pt x="3172295" y="4756870"/>
                </a:lnTo>
                <a:lnTo>
                  <a:pt x="3163913" y="4725588"/>
                </a:lnTo>
                <a:lnTo>
                  <a:pt x="3369670" y="4650280"/>
                </a:lnTo>
                <a:close/>
                <a:moveTo>
                  <a:pt x="814868" y="4210416"/>
                </a:moveTo>
                <a:lnTo>
                  <a:pt x="902304" y="4289883"/>
                </a:lnTo>
                <a:cubicBezTo>
                  <a:pt x="961728" y="4338924"/>
                  <a:pt x="1023546" y="4385167"/>
                  <a:pt x="1087556" y="4428412"/>
                </a:cubicBezTo>
                <a:lnTo>
                  <a:pt x="1134427" y="4456887"/>
                </a:lnTo>
                <a:lnTo>
                  <a:pt x="1118296" y="4484828"/>
                </a:lnTo>
                <a:lnTo>
                  <a:pt x="1069504" y="4455186"/>
                </a:lnTo>
                <a:cubicBezTo>
                  <a:pt x="1004634" y="4411361"/>
                  <a:pt x="941987" y="4364497"/>
                  <a:pt x="881766" y="4314798"/>
                </a:cubicBezTo>
                <a:lnTo>
                  <a:pt x="792037" y="4233247"/>
                </a:lnTo>
                <a:close/>
                <a:moveTo>
                  <a:pt x="4051123" y="4210412"/>
                </a:moveTo>
                <a:lnTo>
                  <a:pt x="4073954" y="4233243"/>
                </a:lnTo>
                <a:lnTo>
                  <a:pt x="3984220" y="4314798"/>
                </a:lnTo>
                <a:cubicBezTo>
                  <a:pt x="3923999" y="4364497"/>
                  <a:pt x="3861352" y="4411361"/>
                  <a:pt x="3796483" y="4455186"/>
                </a:cubicBezTo>
                <a:lnTo>
                  <a:pt x="3747695" y="4484825"/>
                </a:lnTo>
                <a:lnTo>
                  <a:pt x="3731564" y="4456884"/>
                </a:lnTo>
                <a:lnTo>
                  <a:pt x="3778430" y="4428412"/>
                </a:lnTo>
                <a:cubicBezTo>
                  <a:pt x="3842441" y="4385167"/>
                  <a:pt x="3904259" y="4338924"/>
                  <a:pt x="3963682" y="4289883"/>
                </a:cubicBezTo>
                <a:close/>
                <a:moveTo>
                  <a:pt x="409097" y="3731554"/>
                </a:moveTo>
                <a:lnTo>
                  <a:pt x="437575" y="3778430"/>
                </a:lnTo>
                <a:cubicBezTo>
                  <a:pt x="480819" y="3842441"/>
                  <a:pt x="527063" y="3904259"/>
                  <a:pt x="576104" y="3963683"/>
                </a:cubicBezTo>
                <a:lnTo>
                  <a:pt x="655567" y="4051114"/>
                </a:lnTo>
                <a:lnTo>
                  <a:pt x="632736" y="4073945"/>
                </a:lnTo>
                <a:lnTo>
                  <a:pt x="551189" y="3984221"/>
                </a:lnTo>
                <a:cubicBezTo>
                  <a:pt x="501490" y="3924000"/>
                  <a:pt x="454626" y="3861352"/>
                  <a:pt x="410801" y="3796483"/>
                </a:cubicBezTo>
                <a:lnTo>
                  <a:pt x="381156" y="3747686"/>
                </a:lnTo>
                <a:close/>
                <a:moveTo>
                  <a:pt x="4456892" y="3731551"/>
                </a:moveTo>
                <a:lnTo>
                  <a:pt x="4484833" y="3747682"/>
                </a:lnTo>
                <a:lnTo>
                  <a:pt x="4455186" y="3796483"/>
                </a:lnTo>
                <a:cubicBezTo>
                  <a:pt x="4411361" y="3861352"/>
                  <a:pt x="4364497" y="3924000"/>
                  <a:pt x="4314798" y="3984221"/>
                </a:cubicBezTo>
                <a:lnTo>
                  <a:pt x="4233254" y="4073942"/>
                </a:lnTo>
                <a:lnTo>
                  <a:pt x="4210423" y="4051111"/>
                </a:lnTo>
                <a:lnTo>
                  <a:pt x="4289883" y="3963683"/>
                </a:lnTo>
                <a:cubicBezTo>
                  <a:pt x="4338924" y="3904259"/>
                  <a:pt x="4385167" y="3842441"/>
                  <a:pt x="4428412" y="3778430"/>
                </a:cubicBezTo>
                <a:close/>
                <a:moveTo>
                  <a:pt x="140395" y="3163903"/>
                </a:moveTo>
                <a:lnTo>
                  <a:pt x="215707" y="3369670"/>
                </a:lnTo>
                <a:lnTo>
                  <a:pt x="296137" y="3536634"/>
                </a:lnTo>
                <a:lnTo>
                  <a:pt x="268124" y="3552807"/>
                </a:lnTo>
                <a:lnTo>
                  <a:pt x="185956" y="3382238"/>
                </a:lnTo>
                <a:lnTo>
                  <a:pt x="109112" y="3172285"/>
                </a:lnTo>
                <a:close/>
                <a:moveTo>
                  <a:pt x="4725592" y="3163901"/>
                </a:moveTo>
                <a:lnTo>
                  <a:pt x="4756875" y="3172283"/>
                </a:lnTo>
                <a:lnTo>
                  <a:pt x="4680030" y="3382238"/>
                </a:lnTo>
                <a:lnTo>
                  <a:pt x="4597865" y="3552803"/>
                </a:lnTo>
                <a:lnTo>
                  <a:pt x="4569851" y="3536629"/>
                </a:lnTo>
                <a:lnTo>
                  <a:pt x="4650280" y="3369670"/>
                </a:lnTo>
                <a:close/>
                <a:moveTo>
                  <a:pt x="32288" y="2545628"/>
                </a:moveTo>
                <a:lnTo>
                  <a:pt x="39024" y="2679033"/>
                </a:lnTo>
                <a:cubicBezTo>
                  <a:pt x="47240" y="2759929"/>
                  <a:pt x="59462" y="2839640"/>
                  <a:pt x="75490" y="2917965"/>
                </a:cubicBezTo>
                <a:lnTo>
                  <a:pt x="82729" y="2946121"/>
                </a:lnTo>
                <a:lnTo>
                  <a:pt x="51571" y="2954470"/>
                </a:lnTo>
                <a:lnTo>
                  <a:pt x="43858" y="2924472"/>
                </a:lnTo>
                <a:cubicBezTo>
                  <a:pt x="27615" y="2845096"/>
                  <a:pt x="15229" y="2764315"/>
                  <a:pt x="6903" y="2682334"/>
                </a:cubicBezTo>
                <a:lnTo>
                  <a:pt x="0" y="2545628"/>
                </a:lnTo>
                <a:close/>
                <a:moveTo>
                  <a:pt x="4865986" y="2545628"/>
                </a:moveTo>
                <a:lnTo>
                  <a:pt x="4859083" y="2682334"/>
                </a:lnTo>
                <a:cubicBezTo>
                  <a:pt x="4850758" y="2764315"/>
                  <a:pt x="4838371" y="2845096"/>
                  <a:pt x="4822129" y="2924472"/>
                </a:cubicBezTo>
                <a:lnTo>
                  <a:pt x="4814416" y="2954468"/>
                </a:lnTo>
                <a:lnTo>
                  <a:pt x="4783258" y="2946119"/>
                </a:lnTo>
                <a:lnTo>
                  <a:pt x="4790497" y="2917965"/>
                </a:lnTo>
                <a:cubicBezTo>
                  <a:pt x="4806524" y="2839640"/>
                  <a:pt x="4818747" y="2759929"/>
                  <a:pt x="4826962" y="2679033"/>
                </a:cubicBezTo>
                <a:lnTo>
                  <a:pt x="4833698" y="2545628"/>
                </a:lnTo>
                <a:close/>
                <a:moveTo>
                  <a:pt x="4814412" y="1911504"/>
                </a:moveTo>
                <a:lnTo>
                  <a:pt x="4822129" y="1941514"/>
                </a:lnTo>
                <a:cubicBezTo>
                  <a:pt x="4838371" y="2020890"/>
                  <a:pt x="4850758" y="2101671"/>
                  <a:pt x="4859083" y="2183652"/>
                </a:cubicBezTo>
                <a:lnTo>
                  <a:pt x="4865986" y="2320343"/>
                </a:lnTo>
                <a:lnTo>
                  <a:pt x="4833698" y="2320343"/>
                </a:lnTo>
                <a:lnTo>
                  <a:pt x="4826962" y="2186953"/>
                </a:lnTo>
                <a:cubicBezTo>
                  <a:pt x="4818747" y="2106058"/>
                  <a:pt x="4806524" y="2026346"/>
                  <a:pt x="4790497" y="1948021"/>
                </a:cubicBezTo>
                <a:lnTo>
                  <a:pt x="4783254" y="1919852"/>
                </a:lnTo>
                <a:close/>
                <a:moveTo>
                  <a:pt x="51575" y="1911501"/>
                </a:moveTo>
                <a:lnTo>
                  <a:pt x="82733" y="1919850"/>
                </a:lnTo>
                <a:lnTo>
                  <a:pt x="75490" y="1948021"/>
                </a:lnTo>
                <a:cubicBezTo>
                  <a:pt x="59462" y="2026346"/>
                  <a:pt x="47240" y="2106058"/>
                  <a:pt x="39024" y="2186953"/>
                </a:cubicBezTo>
                <a:lnTo>
                  <a:pt x="32289" y="2320342"/>
                </a:lnTo>
                <a:lnTo>
                  <a:pt x="1" y="2320342"/>
                </a:lnTo>
                <a:lnTo>
                  <a:pt x="6903" y="2183652"/>
                </a:lnTo>
                <a:cubicBezTo>
                  <a:pt x="15229" y="2101671"/>
                  <a:pt x="27615" y="2020890"/>
                  <a:pt x="43858" y="1941514"/>
                </a:cubicBezTo>
                <a:close/>
                <a:moveTo>
                  <a:pt x="4597859" y="1313171"/>
                </a:moveTo>
                <a:lnTo>
                  <a:pt x="4680030" y="1483749"/>
                </a:lnTo>
                <a:lnTo>
                  <a:pt x="4756869" y="1693689"/>
                </a:lnTo>
                <a:lnTo>
                  <a:pt x="4725587" y="1702071"/>
                </a:lnTo>
                <a:lnTo>
                  <a:pt x="4650280" y="1496316"/>
                </a:lnTo>
                <a:lnTo>
                  <a:pt x="4569845" y="1329345"/>
                </a:lnTo>
                <a:close/>
                <a:moveTo>
                  <a:pt x="268129" y="1313167"/>
                </a:moveTo>
                <a:lnTo>
                  <a:pt x="296143" y="1329341"/>
                </a:lnTo>
                <a:lnTo>
                  <a:pt x="215707" y="1496316"/>
                </a:lnTo>
                <a:lnTo>
                  <a:pt x="140400" y="1702069"/>
                </a:lnTo>
                <a:lnTo>
                  <a:pt x="109118" y="1693687"/>
                </a:lnTo>
                <a:lnTo>
                  <a:pt x="185956" y="1483749"/>
                </a:lnTo>
                <a:close/>
                <a:moveTo>
                  <a:pt x="4233247" y="792037"/>
                </a:moveTo>
                <a:lnTo>
                  <a:pt x="4314798" y="881766"/>
                </a:lnTo>
                <a:cubicBezTo>
                  <a:pt x="4364497" y="941987"/>
                  <a:pt x="4411361" y="1004634"/>
                  <a:pt x="4455186" y="1069504"/>
                </a:cubicBezTo>
                <a:lnTo>
                  <a:pt x="4484826" y="1118293"/>
                </a:lnTo>
                <a:lnTo>
                  <a:pt x="4456885" y="1134425"/>
                </a:lnTo>
                <a:lnTo>
                  <a:pt x="4428412" y="1087556"/>
                </a:lnTo>
                <a:cubicBezTo>
                  <a:pt x="4385167" y="1023546"/>
                  <a:pt x="4338924" y="961728"/>
                  <a:pt x="4289883" y="902304"/>
                </a:cubicBezTo>
                <a:lnTo>
                  <a:pt x="4210416" y="814868"/>
                </a:lnTo>
                <a:close/>
                <a:moveTo>
                  <a:pt x="632743" y="792033"/>
                </a:moveTo>
                <a:lnTo>
                  <a:pt x="655574" y="814864"/>
                </a:lnTo>
                <a:lnTo>
                  <a:pt x="576104" y="902304"/>
                </a:lnTo>
                <a:cubicBezTo>
                  <a:pt x="527063" y="961728"/>
                  <a:pt x="480819" y="1023546"/>
                  <a:pt x="437575" y="1087556"/>
                </a:cubicBezTo>
                <a:lnTo>
                  <a:pt x="409103" y="1134421"/>
                </a:lnTo>
                <a:lnTo>
                  <a:pt x="381163" y="1118290"/>
                </a:lnTo>
                <a:lnTo>
                  <a:pt x="410801" y="1069504"/>
                </a:lnTo>
                <a:cubicBezTo>
                  <a:pt x="454626" y="1004634"/>
                  <a:pt x="501490" y="941987"/>
                  <a:pt x="551189" y="881766"/>
                </a:cubicBezTo>
                <a:close/>
                <a:moveTo>
                  <a:pt x="3747689" y="381158"/>
                </a:moveTo>
                <a:lnTo>
                  <a:pt x="3796483" y="410801"/>
                </a:lnTo>
                <a:cubicBezTo>
                  <a:pt x="3861352" y="454626"/>
                  <a:pt x="3923999" y="501490"/>
                  <a:pt x="3984220" y="551188"/>
                </a:cubicBezTo>
                <a:lnTo>
                  <a:pt x="4073946" y="632736"/>
                </a:lnTo>
                <a:lnTo>
                  <a:pt x="4051115" y="655567"/>
                </a:lnTo>
                <a:lnTo>
                  <a:pt x="3963682" y="576103"/>
                </a:lnTo>
                <a:cubicBezTo>
                  <a:pt x="3904259" y="527062"/>
                  <a:pt x="3842441" y="480819"/>
                  <a:pt x="3778430" y="437574"/>
                </a:cubicBezTo>
                <a:lnTo>
                  <a:pt x="3731557" y="409098"/>
                </a:lnTo>
                <a:close/>
                <a:moveTo>
                  <a:pt x="1118303" y="381155"/>
                </a:moveTo>
                <a:lnTo>
                  <a:pt x="1134434" y="409095"/>
                </a:lnTo>
                <a:lnTo>
                  <a:pt x="1087556" y="437574"/>
                </a:lnTo>
                <a:cubicBezTo>
                  <a:pt x="1023546" y="480819"/>
                  <a:pt x="961728" y="527062"/>
                  <a:pt x="902304" y="576103"/>
                </a:cubicBezTo>
                <a:lnTo>
                  <a:pt x="814876" y="655563"/>
                </a:lnTo>
                <a:lnTo>
                  <a:pt x="792045" y="632732"/>
                </a:lnTo>
                <a:lnTo>
                  <a:pt x="881766" y="551188"/>
                </a:lnTo>
                <a:cubicBezTo>
                  <a:pt x="941987" y="501490"/>
                  <a:pt x="1004634" y="454626"/>
                  <a:pt x="1069504" y="410801"/>
                </a:cubicBezTo>
                <a:close/>
                <a:moveTo>
                  <a:pt x="3172291" y="109114"/>
                </a:moveTo>
                <a:lnTo>
                  <a:pt x="3382238" y="185956"/>
                </a:lnTo>
                <a:lnTo>
                  <a:pt x="3552811" y="268125"/>
                </a:lnTo>
                <a:lnTo>
                  <a:pt x="3536637" y="296139"/>
                </a:lnTo>
                <a:lnTo>
                  <a:pt x="3369670" y="215706"/>
                </a:lnTo>
                <a:lnTo>
                  <a:pt x="3163909" y="140397"/>
                </a:lnTo>
                <a:close/>
                <a:moveTo>
                  <a:pt x="1693699" y="109113"/>
                </a:moveTo>
                <a:lnTo>
                  <a:pt x="1702081" y="140396"/>
                </a:lnTo>
                <a:lnTo>
                  <a:pt x="1496317" y="215706"/>
                </a:lnTo>
                <a:lnTo>
                  <a:pt x="1329355" y="296136"/>
                </a:lnTo>
                <a:lnTo>
                  <a:pt x="1313181" y="268123"/>
                </a:lnTo>
                <a:lnTo>
                  <a:pt x="1483749" y="185956"/>
                </a:lnTo>
                <a:close/>
                <a:moveTo>
                  <a:pt x="2545637" y="0"/>
                </a:moveTo>
                <a:lnTo>
                  <a:pt x="2682334" y="6903"/>
                </a:lnTo>
                <a:cubicBezTo>
                  <a:pt x="2764315" y="15228"/>
                  <a:pt x="2845096" y="27615"/>
                  <a:pt x="2924472" y="43857"/>
                </a:cubicBezTo>
                <a:lnTo>
                  <a:pt x="2954476" y="51572"/>
                </a:lnTo>
                <a:lnTo>
                  <a:pt x="2946127" y="82731"/>
                </a:lnTo>
                <a:lnTo>
                  <a:pt x="2917965" y="75490"/>
                </a:lnTo>
                <a:cubicBezTo>
                  <a:pt x="2839640" y="59462"/>
                  <a:pt x="2759929" y="47239"/>
                  <a:pt x="2679033" y="39024"/>
                </a:cubicBezTo>
                <a:lnTo>
                  <a:pt x="2545637" y="32288"/>
                </a:lnTo>
                <a:close/>
                <a:moveTo>
                  <a:pt x="2320350" y="0"/>
                </a:moveTo>
                <a:lnTo>
                  <a:pt x="2320350" y="32288"/>
                </a:lnTo>
                <a:lnTo>
                  <a:pt x="2186953" y="39024"/>
                </a:lnTo>
                <a:cubicBezTo>
                  <a:pt x="2106058" y="47239"/>
                  <a:pt x="2026346" y="59462"/>
                  <a:pt x="1948021" y="75490"/>
                </a:cubicBezTo>
                <a:lnTo>
                  <a:pt x="1919863" y="82730"/>
                </a:lnTo>
                <a:lnTo>
                  <a:pt x="1911514" y="51571"/>
                </a:lnTo>
                <a:lnTo>
                  <a:pt x="1941514" y="43857"/>
                </a:lnTo>
                <a:cubicBezTo>
                  <a:pt x="2020890" y="27615"/>
                  <a:pt x="2101671" y="15228"/>
                  <a:pt x="2183652" y="690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048590" name="Freeform: Shape 241"/>
          <p:cNvSpPr/>
          <p:nvPr/>
        </p:nvSpPr>
        <p:spPr>
          <a:xfrm>
            <a:off x="673082" y="2604245"/>
            <a:ext cx="2406029" cy="2406030"/>
          </a:xfrm>
          <a:custGeom>
            <a:avLst/>
            <a:gdLst>
              <a:gd name="connsiteX0" fmla="*/ 2552698 w 5248274"/>
              <a:gd name="connsiteY0" fmla="*/ 0 h 5248275"/>
              <a:gd name="connsiteX1" fmla="*/ 2695573 w 5248274"/>
              <a:gd name="connsiteY1" fmla="*/ 1 h 5248275"/>
              <a:gd name="connsiteX2" fmla="*/ 2695573 w 5248274"/>
              <a:gd name="connsiteY2" fmla="*/ 71014 h 5248275"/>
              <a:gd name="connsiteX3" fmla="*/ 2878336 w 5248274"/>
              <a:gd name="connsiteY3" fmla="*/ 80242 h 5248275"/>
              <a:gd name="connsiteX4" fmla="*/ 2887058 w 5248274"/>
              <a:gd name="connsiteY4" fmla="*/ 12227 h 5248275"/>
              <a:gd name="connsiteX5" fmla="*/ 3028773 w 5248274"/>
              <a:gd name="connsiteY5" fmla="*/ 30401 h 5248275"/>
              <a:gd name="connsiteX6" fmla="*/ 3019709 w 5248274"/>
              <a:gd name="connsiteY6" fmla="*/ 101082 h 5248275"/>
              <a:gd name="connsiteX7" fmla="*/ 3139403 w 5248274"/>
              <a:gd name="connsiteY7" fmla="*/ 119350 h 5248275"/>
              <a:gd name="connsiteX8" fmla="*/ 3216050 w 5248274"/>
              <a:gd name="connsiteY8" fmla="*/ 139058 h 5248275"/>
              <a:gd name="connsiteX9" fmla="*/ 3234306 w 5248274"/>
              <a:gd name="connsiteY9" fmla="*/ 70926 h 5248275"/>
              <a:gd name="connsiteX10" fmla="*/ 3372313 w 5248274"/>
              <a:gd name="connsiteY10" fmla="*/ 107905 h 5248275"/>
              <a:gd name="connsiteX11" fmla="*/ 3354431 w 5248274"/>
              <a:gd name="connsiteY11" fmla="*/ 174639 h 5248275"/>
              <a:gd name="connsiteX12" fmla="*/ 3384426 w 5248274"/>
              <a:gd name="connsiteY12" fmla="*/ 182352 h 5248275"/>
              <a:gd name="connsiteX13" fmla="*/ 3527294 w 5248274"/>
              <a:gd name="connsiteY13" fmla="*/ 234642 h 5248275"/>
              <a:gd name="connsiteX14" fmla="*/ 3554112 w 5248274"/>
              <a:gd name="connsiteY14" fmla="*/ 169277 h 5248275"/>
              <a:gd name="connsiteX15" fmla="*/ 3686294 w 5248274"/>
              <a:gd name="connsiteY15" fmla="*/ 223510 h 5248275"/>
              <a:gd name="connsiteX16" fmla="*/ 3659890 w 5248274"/>
              <a:gd name="connsiteY16" fmla="*/ 287866 h 5248275"/>
              <a:gd name="connsiteX17" fmla="*/ 3840312 w 5248274"/>
              <a:gd name="connsiteY17" fmla="*/ 374780 h 5248275"/>
              <a:gd name="connsiteX18" fmla="*/ 3874336 w 5248274"/>
              <a:gd name="connsiteY18" fmla="*/ 315849 h 5248275"/>
              <a:gd name="connsiteX19" fmla="*/ 3998070 w 5248274"/>
              <a:gd name="connsiteY19" fmla="*/ 387286 h 5248275"/>
              <a:gd name="connsiteX20" fmla="*/ 3962585 w 5248274"/>
              <a:gd name="connsiteY20" fmla="*/ 448747 h 5248275"/>
              <a:gd name="connsiteX21" fmla="*/ 4053625 w 5248274"/>
              <a:gd name="connsiteY21" fmla="*/ 504056 h 5248275"/>
              <a:gd name="connsiteX22" fmla="*/ 4114911 w 5248274"/>
              <a:gd name="connsiteY22" fmla="*/ 549884 h 5248275"/>
              <a:gd name="connsiteX23" fmla="*/ 4157786 w 5248274"/>
              <a:gd name="connsiteY23" fmla="*/ 493619 h 5248275"/>
              <a:gd name="connsiteX24" fmla="*/ 4271428 w 5248274"/>
              <a:gd name="connsiteY24" fmla="*/ 580215 h 5248275"/>
              <a:gd name="connsiteX25" fmla="*/ 4229337 w 5248274"/>
              <a:gd name="connsiteY25" fmla="*/ 635451 h 5248275"/>
              <a:gd name="connsiteX26" fmla="*/ 4250451 w 5248274"/>
              <a:gd name="connsiteY26" fmla="*/ 651239 h 5248275"/>
              <a:gd name="connsiteX27" fmla="*/ 4379091 w 5248274"/>
              <a:gd name="connsiteY27" fmla="*/ 768155 h 5248275"/>
              <a:gd name="connsiteX28" fmla="*/ 4429167 w 5248274"/>
              <a:gd name="connsiteY28" fmla="*/ 718079 h 5248275"/>
              <a:gd name="connsiteX29" fmla="*/ 4530194 w 5248274"/>
              <a:gd name="connsiteY29" fmla="*/ 819107 h 5248275"/>
              <a:gd name="connsiteX30" fmla="*/ 4480118 w 5248274"/>
              <a:gd name="connsiteY30" fmla="*/ 869183 h 5248275"/>
              <a:gd name="connsiteX31" fmla="*/ 4597030 w 5248274"/>
              <a:gd name="connsiteY31" fmla="*/ 997819 h 5248275"/>
              <a:gd name="connsiteX32" fmla="*/ 4602543 w 5248274"/>
              <a:gd name="connsiteY32" fmla="*/ 1005191 h 5248275"/>
              <a:gd name="connsiteX33" fmla="*/ 4656948 w 5248274"/>
              <a:gd name="connsiteY33" fmla="*/ 963154 h 5248275"/>
              <a:gd name="connsiteX34" fmla="*/ 4744305 w 5248274"/>
              <a:gd name="connsiteY34" fmla="*/ 1076211 h 5248275"/>
              <a:gd name="connsiteX35" fmla="*/ 4688117 w 5248274"/>
              <a:gd name="connsiteY35" fmla="*/ 1119627 h 5248275"/>
              <a:gd name="connsiteX36" fmla="*/ 4744214 w 5248274"/>
              <a:gd name="connsiteY36" fmla="*/ 1194644 h 5248275"/>
              <a:gd name="connsiteX37" fmla="*/ 4799524 w 5248274"/>
              <a:gd name="connsiteY37" fmla="*/ 1285687 h 5248275"/>
              <a:gd name="connsiteX38" fmla="*/ 4860984 w 5248274"/>
              <a:gd name="connsiteY38" fmla="*/ 1250203 h 5248275"/>
              <a:gd name="connsiteX39" fmla="*/ 4932421 w 5248274"/>
              <a:gd name="connsiteY39" fmla="*/ 1373936 h 5248275"/>
              <a:gd name="connsiteX40" fmla="*/ 4873490 w 5248274"/>
              <a:gd name="connsiteY40" fmla="*/ 1407960 h 5248275"/>
              <a:gd name="connsiteX41" fmla="*/ 4952950 w 5248274"/>
              <a:gd name="connsiteY41" fmla="*/ 1572907 h 5248275"/>
              <a:gd name="connsiteX42" fmla="*/ 5017577 w 5248274"/>
              <a:gd name="connsiteY42" fmla="*/ 1545883 h 5248275"/>
              <a:gd name="connsiteX43" fmla="*/ 5072695 w 5248274"/>
              <a:gd name="connsiteY43" fmla="*/ 1677698 h 5248275"/>
              <a:gd name="connsiteX44" fmla="*/ 5007730 w 5248274"/>
              <a:gd name="connsiteY44" fmla="*/ 1704863 h 5248275"/>
              <a:gd name="connsiteX45" fmla="*/ 5065918 w 5248274"/>
              <a:gd name="connsiteY45" fmla="*/ 1863843 h 5248275"/>
              <a:gd name="connsiteX46" fmla="*/ 5073630 w 5248274"/>
              <a:gd name="connsiteY46" fmla="*/ 1893838 h 5248275"/>
              <a:gd name="connsiteX47" fmla="*/ 5140367 w 5248274"/>
              <a:gd name="connsiteY47" fmla="*/ 1875956 h 5248275"/>
              <a:gd name="connsiteX48" fmla="*/ 5177346 w 5248274"/>
              <a:gd name="connsiteY48" fmla="*/ 2013963 h 5248275"/>
              <a:gd name="connsiteX49" fmla="*/ 5109212 w 5248274"/>
              <a:gd name="connsiteY49" fmla="*/ 2032220 h 5248275"/>
              <a:gd name="connsiteX50" fmla="*/ 5128920 w 5248274"/>
              <a:gd name="connsiteY50" fmla="*/ 2108867 h 5248275"/>
              <a:gd name="connsiteX51" fmla="*/ 5144601 w 5248274"/>
              <a:gd name="connsiteY51" fmla="*/ 2211613 h 5248275"/>
              <a:gd name="connsiteX52" fmla="*/ 5215093 w 5248274"/>
              <a:gd name="connsiteY52" fmla="*/ 2202091 h 5248275"/>
              <a:gd name="connsiteX53" fmla="*/ 5234218 w 5248274"/>
              <a:gd name="connsiteY53" fmla="*/ 2343680 h 5248275"/>
              <a:gd name="connsiteX54" fmla="*/ 5166159 w 5248274"/>
              <a:gd name="connsiteY54" fmla="*/ 2352873 h 5248275"/>
              <a:gd name="connsiteX55" fmla="*/ 5167663 w 5248274"/>
              <a:gd name="connsiteY55" fmla="*/ 2362726 h 5248275"/>
              <a:gd name="connsiteX56" fmla="*/ 5177256 w 5248274"/>
              <a:gd name="connsiteY56" fmla="*/ 2552698 h 5248275"/>
              <a:gd name="connsiteX57" fmla="*/ 5248274 w 5248274"/>
              <a:gd name="connsiteY57" fmla="*/ 2552698 h 5248275"/>
              <a:gd name="connsiteX58" fmla="*/ 5248274 w 5248274"/>
              <a:gd name="connsiteY58" fmla="*/ 2695573 h 5248275"/>
              <a:gd name="connsiteX59" fmla="*/ 5177256 w 5248274"/>
              <a:gd name="connsiteY59" fmla="*/ 2695573 h 5248275"/>
              <a:gd name="connsiteX60" fmla="*/ 5168027 w 5248274"/>
              <a:gd name="connsiteY60" fmla="*/ 2878339 h 5248275"/>
              <a:gd name="connsiteX61" fmla="*/ 5236044 w 5248274"/>
              <a:gd name="connsiteY61" fmla="*/ 2887061 h 5248275"/>
              <a:gd name="connsiteX62" fmla="*/ 5217871 w 5248274"/>
              <a:gd name="connsiteY62" fmla="*/ 3028776 h 5248275"/>
              <a:gd name="connsiteX63" fmla="*/ 5147188 w 5248274"/>
              <a:gd name="connsiteY63" fmla="*/ 3019711 h 5248275"/>
              <a:gd name="connsiteX64" fmla="*/ 5128920 w 5248274"/>
              <a:gd name="connsiteY64" fmla="*/ 3139408 h 5248275"/>
              <a:gd name="connsiteX65" fmla="*/ 5109212 w 5248274"/>
              <a:gd name="connsiteY65" fmla="*/ 3216055 h 5248275"/>
              <a:gd name="connsiteX66" fmla="*/ 5177344 w 5248274"/>
              <a:gd name="connsiteY66" fmla="*/ 3234311 h 5248275"/>
              <a:gd name="connsiteX67" fmla="*/ 5140365 w 5248274"/>
              <a:gd name="connsiteY67" fmla="*/ 3372318 h 5248275"/>
              <a:gd name="connsiteX68" fmla="*/ 5073630 w 5248274"/>
              <a:gd name="connsiteY68" fmla="*/ 3354436 h 5248275"/>
              <a:gd name="connsiteX69" fmla="*/ 5065918 w 5248274"/>
              <a:gd name="connsiteY69" fmla="*/ 3384431 h 5248275"/>
              <a:gd name="connsiteX70" fmla="*/ 5013629 w 5248274"/>
              <a:gd name="connsiteY70" fmla="*/ 3527294 h 5248275"/>
              <a:gd name="connsiteX71" fmla="*/ 5078998 w 5248274"/>
              <a:gd name="connsiteY71" fmla="*/ 3554114 h 5248275"/>
              <a:gd name="connsiteX72" fmla="*/ 5024766 w 5248274"/>
              <a:gd name="connsiteY72" fmla="*/ 3686296 h 5248275"/>
              <a:gd name="connsiteX73" fmla="*/ 4960405 w 5248274"/>
              <a:gd name="connsiteY73" fmla="*/ 3659890 h 5248275"/>
              <a:gd name="connsiteX74" fmla="*/ 4873490 w 5248274"/>
              <a:gd name="connsiteY74" fmla="*/ 3840314 h 5248275"/>
              <a:gd name="connsiteX75" fmla="*/ 4932423 w 5248274"/>
              <a:gd name="connsiteY75" fmla="*/ 3874339 h 5248275"/>
              <a:gd name="connsiteX76" fmla="*/ 4860985 w 5248274"/>
              <a:gd name="connsiteY76" fmla="*/ 3998072 h 5248275"/>
              <a:gd name="connsiteX77" fmla="*/ 4799524 w 5248274"/>
              <a:gd name="connsiteY77" fmla="*/ 3962587 h 5248275"/>
              <a:gd name="connsiteX78" fmla="*/ 4744214 w 5248274"/>
              <a:gd name="connsiteY78" fmla="*/ 4053630 h 5248275"/>
              <a:gd name="connsiteX79" fmla="*/ 4698385 w 5248274"/>
              <a:gd name="connsiteY79" fmla="*/ 4114916 h 5248275"/>
              <a:gd name="connsiteX80" fmla="*/ 4754651 w 5248274"/>
              <a:gd name="connsiteY80" fmla="*/ 4157791 h 5248275"/>
              <a:gd name="connsiteX81" fmla="*/ 4668055 w 5248274"/>
              <a:gd name="connsiteY81" fmla="*/ 4271433 h 5248275"/>
              <a:gd name="connsiteX82" fmla="*/ 4612819 w 5248274"/>
              <a:gd name="connsiteY82" fmla="*/ 4229342 h 5248275"/>
              <a:gd name="connsiteX83" fmla="*/ 4597030 w 5248274"/>
              <a:gd name="connsiteY83" fmla="*/ 4250456 h 5248275"/>
              <a:gd name="connsiteX84" fmla="*/ 4480118 w 5248274"/>
              <a:gd name="connsiteY84" fmla="*/ 4379092 h 5248275"/>
              <a:gd name="connsiteX85" fmla="*/ 4530195 w 5248274"/>
              <a:gd name="connsiteY85" fmla="*/ 4429169 h 5248275"/>
              <a:gd name="connsiteX86" fmla="*/ 4429167 w 5248274"/>
              <a:gd name="connsiteY86" fmla="*/ 4530198 h 5248275"/>
              <a:gd name="connsiteX87" fmla="*/ 4379090 w 5248274"/>
              <a:gd name="connsiteY87" fmla="*/ 4480121 h 5248275"/>
              <a:gd name="connsiteX88" fmla="*/ 4250451 w 5248274"/>
              <a:gd name="connsiteY88" fmla="*/ 4597035 h 5248275"/>
              <a:gd name="connsiteX89" fmla="*/ 4243081 w 5248274"/>
              <a:gd name="connsiteY89" fmla="*/ 4602547 h 5248275"/>
              <a:gd name="connsiteX90" fmla="*/ 4285118 w 5248274"/>
              <a:gd name="connsiteY90" fmla="*/ 4656952 h 5248275"/>
              <a:gd name="connsiteX91" fmla="*/ 4172061 w 5248274"/>
              <a:gd name="connsiteY91" fmla="*/ 4744308 h 5248275"/>
              <a:gd name="connsiteX92" fmla="*/ 4128645 w 5248274"/>
              <a:gd name="connsiteY92" fmla="*/ 4688120 h 5248275"/>
              <a:gd name="connsiteX93" fmla="*/ 4053625 w 5248274"/>
              <a:gd name="connsiteY93" fmla="*/ 4744219 h 5248275"/>
              <a:gd name="connsiteX94" fmla="*/ 3962584 w 5248274"/>
              <a:gd name="connsiteY94" fmla="*/ 4799528 h 5248275"/>
              <a:gd name="connsiteX95" fmla="*/ 3998068 w 5248274"/>
              <a:gd name="connsiteY95" fmla="*/ 4860988 h 5248275"/>
              <a:gd name="connsiteX96" fmla="*/ 3874334 w 5248274"/>
              <a:gd name="connsiteY96" fmla="*/ 4932426 h 5248275"/>
              <a:gd name="connsiteX97" fmla="*/ 3840310 w 5248274"/>
              <a:gd name="connsiteY97" fmla="*/ 4873495 h 5248275"/>
              <a:gd name="connsiteX98" fmla="*/ 3675367 w 5248274"/>
              <a:gd name="connsiteY98" fmla="*/ 4952952 h 5248275"/>
              <a:gd name="connsiteX99" fmla="*/ 3702391 w 5248274"/>
              <a:gd name="connsiteY99" fmla="*/ 5017581 h 5248275"/>
              <a:gd name="connsiteX100" fmla="*/ 3570576 w 5248274"/>
              <a:gd name="connsiteY100" fmla="*/ 5072700 h 5248275"/>
              <a:gd name="connsiteX101" fmla="*/ 3543410 w 5248274"/>
              <a:gd name="connsiteY101" fmla="*/ 5007734 h 5248275"/>
              <a:gd name="connsiteX102" fmla="*/ 3384426 w 5248274"/>
              <a:gd name="connsiteY102" fmla="*/ 5065923 h 5248275"/>
              <a:gd name="connsiteX103" fmla="*/ 3354433 w 5248274"/>
              <a:gd name="connsiteY103" fmla="*/ 5073635 h 5248275"/>
              <a:gd name="connsiteX104" fmla="*/ 3372314 w 5248274"/>
              <a:gd name="connsiteY104" fmla="*/ 5140369 h 5248275"/>
              <a:gd name="connsiteX105" fmla="*/ 3234308 w 5248274"/>
              <a:gd name="connsiteY105" fmla="*/ 5177348 h 5248275"/>
              <a:gd name="connsiteX106" fmla="*/ 3216052 w 5248274"/>
              <a:gd name="connsiteY106" fmla="*/ 5109216 h 5248275"/>
              <a:gd name="connsiteX107" fmla="*/ 3139403 w 5248274"/>
              <a:gd name="connsiteY107" fmla="*/ 5128925 h 5248275"/>
              <a:gd name="connsiteX108" fmla="*/ 3036658 w 5248274"/>
              <a:gd name="connsiteY108" fmla="*/ 5144605 h 5248275"/>
              <a:gd name="connsiteX109" fmla="*/ 3046179 w 5248274"/>
              <a:gd name="connsiteY109" fmla="*/ 5215098 h 5248275"/>
              <a:gd name="connsiteX110" fmla="*/ 2904590 w 5248274"/>
              <a:gd name="connsiteY110" fmla="*/ 5234222 h 5248275"/>
              <a:gd name="connsiteX111" fmla="*/ 2895397 w 5248274"/>
              <a:gd name="connsiteY111" fmla="*/ 5166164 h 5248275"/>
              <a:gd name="connsiteX112" fmla="*/ 2885543 w 5248274"/>
              <a:gd name="connsiteY112" fmla="*/ 5167668 h 5248275"/>
              <a:gd name="connsiteX113" fmla="*/ 2695572 w 5248274"/>
              <a:gd name="connsiteY113" fmla="*/ 5177261 h 5248275"/>
              <a:gd name="connsiteX114" fmla="*/ 2695572 w 5248274"/>
              <a:gd name="connsiteY114" fmla="*/ 5248275 h 5248275"/>
              <a:gd name="connsiteX115" fmla="*/ 2552698 w 5248274"/>
              <a:gd name="connsiteY115" fmla="*/ 5248275 h 5248275"/>
              <a:gd name="connsiteX116" fmla="*/ 2552698 w 5248274"/>
              <a:gd name="connsiteY116" fmla="*/ 5177261 h 5248275"/>
              <a:gd name="connsiteX117" fmla="*/ 2369932 w 5248274"/>
              <a:gd name="connsiteY117" fmla="*/ 5168032 h 5248275"/>
              <a:gd name="connsiteX118" fmla="*/ 2361210 w 5248274"/>
              <a:gd name="connsiteY118" fmla="*/ 5236047 h 5248275"/>
              <a:gd name="connsiteX119" fmla="*/ 2219496 w 5248274"/>
              <a:gd name="connsiteY119" fmla="*/ 5217873 h 5248275"/>
              <a:gd name="connsiteX120" fmla="*/ 2228560 w 5248274"/>
              <a:gd name="connsiteY120" fmla="*/ 5147193 h 5248275"/>
              <a:gd name="connsiteX121" fmla="*/ 2108862 w 5248274"/>
              <a:gd name="connsiteY121" fmla="*/ 5128925 h 5248275"/>
              <a:gd name="connsiteX122" fmla="*/ 2032215 w 5248274"/>
              <a:gd name="connsiteY122" fmla="*/ 5109217 h 5248275"/>
              <a:gd name="connsiteX123" fmla="*/ 2013959 w 5248274"/>
              <a:gd name="connsiteY123" fmla="*/ 5177349 h 5248275"/>
              <a:gd name="connsiteX124" fmla="*/ 1875952 w 5248274"/>
              <a:gd name="connsiteY124" fmla="*/ 5140370 h 5248275"/>
              <a:gd name="connsiteX125" fmla="*/ 1893834 w 5248274"/>
              <a:gd name="connsiteY125" fmla="*/ 5073635 h 5248275"/>
              <a:gd name="connsiteX126" fmla="*/ 1863838 w 5248274"/>
              <a:gd name="connsiteY126" fmla="*/ 5065923 h 5248275"/>
              <a:gd name="connsiteX127" fmla="*/ 1720976 w 5248274"/>
              <a:gd name="connsiteY127" fmla="*/ 5013635 h 5248275"/>
              <a:gd name="connsiteX128" fmla="*/ 1694158 w 5248274"/>
              <a:gd name="connsiteY128" fmla="*/ 5078999 h 5248275"/>
              <a:gd name="connsiteX129" fmla="*/ 1561976 w 5248274"/>
              <a:gd name="connsiteY129" fmla="*/ 5024767 h 5248275"/>
              <a:gd name="connsiteX130" fmla="*/ 1588381 w 5248274"/>
              <a:gd name="connsiteY130" fmla="*/ 4960411 h 5248275"/>
              <a:gd name="connsiteX131" fmla="*/ 1407955 w 5248274"/>
              <a:gd name="connsiteY131" fmla="*/ 4873495 h 5248275"/>
              <a:gd name="connsiteX132" fmla="*/ 1373932 w 5248274"/>
              <a:gd name="connsiteY132" fmla="*/ 4932425 h 5248275"/>
              <a:gd name="connsiteX133" fmla="*/ 1250199 w 5248274"/>
              <a:gd name="connsiteY133" fmla="*/ 4860988 h 5248275"/>
              <a:gd name="connsiteX134" fmla="*/ 1285682 w 5248274"/>
              <a:gd name="connsiteY134" fmla="*/ 4799529 h 5248275"/>
              <a:gd name="connsiteX135" fmla="*/ 1194639 w 5248274"/>
              <a:gd name="connsiteY135" fmla="*/ 4744219 h 5248275"/>
              <a:gd name="connsiteX136" fmla="*/ 1133354 w 5248274"/>
              <a:gd name="connsiteY136" fmla="*/ 4698390 h 5248275"/>
              <a:gd name="connsiteX137" fmla="*/ 1090479 w 5248274"/>
              <a:gd name="connsiteY137" fmla="*/ 4754656 h 5248275"/>
              <a:gd name="connsiteX138" fmla="*/ 976837 w 5248274"/>
              <a:gd name="connsiteY138" fmla="*/ 4668060 h 5248275"/>
              <a:gd name="connsiteX139" fmla="*/ 1018927 w 5248274"/>
              <a:gd name="connsiteY139" fmla="*/ 4612824 h 5248275"/>
              <a:gd name="connsiteX140" fmla="*/ 997814 w 5248274"/>
              <a:gd name="connsiteY140" fmla="*/ 4597035 h 5248275"/>
              <a:gd name="connsiteX141" fmla="*/ 869178 w 5248274"/>
              <a:gd name="connsiteY141" fmla="*/ 4480124 h 5248275"/>
              <a:gd name="connsiteX142" fmla="*/ 819105 w 5248274"/>
              <a:gd name="connsiteY142" fmla="*/ 4530197 h 5248275"/>
              <a:gd name="connsiteX143" fmla="*/ 718077 w 5248274"/>
              <a:gd name="connsiteY143" fmla="*/ 4429169 h 5248275"/>
              <a:gd name="connsiteX144" fmla="*/ 768150 w 5248274"/>
              <a:gd name="connsiteY144" fmla="*/ 4379096 h 5248275"/>
              <a:gd name="connsiteX145" fmla="*/ 651234 w 5248274"/>
              <a:gd name="connsiteY145" fmla="*/ 4250456 h 5248275"/>
              <a:gd name="connsiteX146" fmla="*/ 645723 w 5248274"/>
              <a:gd name="connsiteY146" fmla="*/ 4243085 h 5248275"/>
              <a:gd name="connsiteX147" fmla="*/ 591320 w 5248274"/>
              <a:gd name="connsiteY147" fmla="*/ 4285121 h 5248275"/>
              <a:gd name="connsiteX148" fmla="*/ 503963 w 5248274"/>
              <a:gd name="connsiteY148" fmla="*/ 4172064 h 5248275"/>
              <a:gd name="connsiteX149" fmla="*/ 560149 w 5248274"/>
              <a:gd name="connsiteY149" fmla="*/ 4128650 h 5248275"/>
              <a:gd name="connsiteX150" fmla="*/ 504051 w 5248274"/>
              <a:gd name="connsiteY150" fmla="*/ 4053630 h 5248275"/>
              <a:gd name="connsiteX151" fmla="*/ 448742 w 5248274"/>
              <a:gd name="connsiteY151" fmla="*/ 3962590 h 5248275"/>
              <a:gd name="connsiteX152" fmla="*/ 387283 w 5248274"/>
              <a:gd name="connsiteY152" fmla="*/ 3998073 h 5248275"/>
              <a:gd name="connsiteX153" fmla="*/ 315845 w 5248274"/>
              <a:gd name="connsiteY153" fmla="*/ 3874340 h 5248275"/>
              <a:gd name="connsiteX154" fmla="*/ 374775 w 5248274"/>
              <a:gd name="connsiteY154" fmla="*/ 3840316 h 5248275"/>
              <a:gd name="connsiteX155" fmla="*/ 295318 w 5248274"/>
              <a:gd name="connsiteY155" fmla="*/ 3675373 h 5248275"/>
              <a:gd name="connsiteX156" fmla="*/ 230694 w 5248274"/>
              <a:gd name="connsiteY156" fmla="*/ 3702395 h 5248275"/>
              <a:gd name="connsiteX157" fmla="*/ 175575 w 5248274"/>
              <a:gd name="connsiteY157" fmla="*/ 3570580 h 5248275"/>
              <a:gd name="connsiteX158" fmla="*/ 240536 w 5248274"/>
              <a:gd name="connsiteY158" fmla="*/ 3543416 h 5248275"/>
              <a:gd name="connsiteX159" fmla="*/ 182347 w 5248274"/>
              <a:gd name="connsiteY159" fmla="*/ 3384431 h 5248275"/>
              <a:gd name="connsiteX160" fmla="*/ 174634 w 5248274"/>
              <a:gd name="connsiteY160" fmla="*/ 3354435 h 5248275"/>
              <a:gd name="connsiteX161" fmla="*/ 107902 w 5248274"/>
              <a:gd name="connsiteY161" fmla="*/ 3372316 h 5248275"/>
              <a:gd name="connsiteX162" fmla="*/ 70923 w 5248274"/>
              <a:gd name="connsiteY162" fmla="*/ 3234310 h 5248275"/>
              <a:gd name="connsiteX163" fmla="*/ 139053 w 5248274"/>
              <a:gd name="connsiteY163" fmla="*/ 3216055 h 5248275"/>
              <a:gd name="connsiteX164" fmla="*/ 119345 w 5248274"/>
              <a:gd name="connsiteY164" fmla="*/ 3139408 h 5248275"/>
              <a:gd name="connsiteX165" fmla="*/ 103664 w 5248274"/>
              <a:gd name="connsiteY165" fmla="*/ 3036664 h 5248275"/>
              <a:gd name="connsiteX166" fmla="*/ 33173 w 5248274"/>
              <a:gd name="connsiteY166" fmla="*/ 3046185 h 5248275"/>
              <a:gd name="connsiteX167" fmla="*/ 14048 w 5248274"/>
              <a:gd name="connsiteY167" fmla="*/ 2904596 h 5248275"/>
              <a:gd name="connsiteX168" fmla="*/ 82105 w 5248274"/>
              <a:gd name="connsiteY168" fmla="*/ 2895403 h 5248275"/>
              <a:gd name="connsiteX169" fmla="*/ 80601 w 5248274"/>
              <a:gd name="connsiteY169" fmla="*/ 2885548 h 5248275"/>
              <a:gd name="connsiteX170" fmla="*/ 71008 w 5248274"/>
              <a:gd name="connsiteY170" fmla="*/ 2695572 h 5248275"/>
              <a:gd name="connsiteX171" fmla="*/ 0 w 5248274"/>
              <a:gd name="connsiteY171" fmla="*/ 2695572 h 5248275"/>
              <a:gd name="connsiteX172" fmla="*/ 0 w 5248274"/>
              <a:gd name="connsiteY172" fmla="*/ 2552698 h 5248275"/>
              <a:gd name="connsiteX173" fmla="*/ 71009 w 5248274"/>
              <a:gd name="connsiteY173" fmla="*/ 2552698 h 5248275"/>
              <a:gd name="connsiteX174" fmla="*/ 80237 w 5248274"/>
              <a:gd name="connsiteY174" fmla="*/ 2369935 h 5248275"/>
              <a:gd name="connsiteX175" fmla="*/ 12225 w 5248274"/>
              <a:gd name="connsiteY175" fmla="*/ 2361213 h 5248275"/>
              <a:gd name="connsiteX176" fmla="*/ 30398 w 5248274"/>
              <a:gd name="connsiteY176" fmla="*/ 2219499 h 5248275"/>
              <a:gd name="connsiteX177" fmla="*/ 101077 w 5248274"/>
              <a:gd name="connsiteY177" fmla="*/ 2228563 h 5248275"/>
              <a:gd name="connsiteX178" fmla="*/ 119345 w 5248274"/>
              <a:gd name="connsiteY178" fmla="*/ 2108867 h 5248275"/>
              <a:gd name="connsiteX179" fmla="*/ 139053 w 5248274"/>
              <a:gd name="connsiteY179" fmla="*/ 2032220 h 5248275"/>
              <a:gd name="connsiteX180" fmla="*/ 70920 w 5248274"/>
              <a:gd name="connsiteY180" fmla="*/ 2013964 h 5248275"/>
              <a:gd name="connsiteX181" fmla="*/ 107899 w 5248274"/>
              <a:gd name="connsiteY181" fmla="*/ 1875957 h 5248275"/>
              <a:gd name="connsiteX182" fmla="*/ 174634 w 5248274"/>
              <a:gd name="connsiteY182" fmla="*/ 1893839 h 5248275"/>
              <a:gd name="connsiteX183" fmla="*/ 182347 w 5248274"/>
              <a:gd name="connsiteY183" fmla="*/ 1863843 h 5248275"/>
              <a:gd name="connsiteX184" fmla="*/ 234637 w 5248274"/>
              <a:gd name="connsiteY184" fmla="*/ 1720976 h 5248275"/>
              <a:gd name="connsiteX185" fmla="*/ 169277 w 5248274"/>
              <a:gd name="connsiteY185" fmla="*/ 1694160 h 5248275"/>
              <a:gd name="connsiteX186" fmla="*/ 223509 w 5248274"/>
              <a:gd name="connsiteY186" fmla="*/ 1561978 h 5248275"/>
              <a:gd name="connsiteX187" fmla="*/ 287861 w 5248274"/>
              <a:gd name="connsiteY187" fmla="*/ 1588381 h 5248275"/>
              <a:gd name="connsiteX188" fmla="*/ 374775 w 5248274"/>
              <a:gd name="connsiteY188" fmla="*/ 1407958 h 5248275"/>
              <a:gd name="connsiteX189" fmla="*/ 315846 w 5248274"/>
              <a:gd name="connsiteY189" fmla="*/ 1373935 h 5248275"/>
              <a:gd name="connsiteX190" fmla="*/ 387284 w 5248274"/>
              <a:gd name="connsiteY190" fmla="*/ 1250202 h 5248275"/>
              <a:gd name="connsiteX191" fmla="*/ 448742 w 5248274"/>
              <a:gd name="connsiteY191" fmla="*/ 1285685 h 5248275"/>
              <a:gd name="connsiteX192" fmla="*/ 504051 w 5248274"/>
              <a:gd name="connsiteY192" fmla="*/ 1194644 h 5248275"/>
              <a:gd name="connsiteX193" fmla="*/ 549879 w 5248274"/>
              <a:gd name="connsiteY193" fmla="*/ 1133358 h 5248275"/>
              <a:gd name="connsiteX194" fmla="*/ 493614 w 5248274"/>
              <a:gd name="connsiteY194" fmla="*/ 1090484 h 5248275"/>
              <a:gd name="connsiteX195" fmla="*/ 580210 w 5248274"/>
              <a:gd name="connsiteY195" fmla="*/ 976842 h 5248275"/>
              <a:gd name="connsiteX196" fmla="*/ 635446 w 5248274"/>
              <a:gd name="connsiteY196" fmla="*/ 1018932 h 5248275"/>
              <a:gd name="connsiteX197" fmla="*/ 651234 w 5248274"/>
              <a:gd name="connsiteY197" fmla="*/ 997819 h 5248275"/>
              <a:gd name="connsiteX198" fmla="*/ 768149 w 5248274"/>
              <a:gd name="connsiteY198" fmla="*/ 869180 h 5248275"/>
              <a:gd name="connsiteX199" fmla="*/ 718076 w 5248274"/>
              <a:gd name="connsiteY199" fmla="*/ 819107 h 5248275"/>
              <a:gd name="connsiteX200" fmla="*/ 819104 w 5248274"/>
              <a:gd name="connsiteY200" fmla="*/ 718078 h 5248275"/>
              <a:gd name="connsiteX201" fmla="*/ 869178 w 5248274"/>
              <a:gd name="connsiteY201" fmla="*/ 768152 h 5248275"/>
              <a:gd name="connsiteX202" fmla="*/ 997814 w 5248274"/>
              <a:gd name="connsiteY202" fmla="*/ 651239 h 5248275"/>
              <a:gd name="connsiteX203" fmla="*/ 1005186 w 5248274"/>
              <a:gd name="connsiteY203" fmla="*/ 645726 h 5248275"/>
              <a:gd name="connsiteX204" fmla="*/ 963150 w 5248274"/>
              <a:gd name="connsiteY204" fmla="*/ 591323 h 5248275"/>
              <a:gd name="connsiteX205" fmla="*/ 1076209 w 5248274"/>
              <a:gd name="connsiteY205" fmla="*/ 503967 h 5248275"/>
              <a:gd name="connsiteX206" fmla="*/ 1119622 w 5248274"/>
              <a:gd name="connsiteY206" fmla="*/ 560153 h 5248275"/>
              <a:gd name="connsiteX207" fmla="*/ 1194639 w 5248274"/>
              <a:gd name="connsiteY207" fmla="*/ 504056 h 5248275"/>
              <a:gd name="connsiteX208" fmla="*/ 1285681 w 5248274"/>
              <a:gd name="connsiteY208" fmla="*/ 448746 h 5248275"/>
              <a:gd name="connsiteX209" fmla="*/ 1250197 w 5248274"/>
              <a:gd name="connsiteY209" fmla="*/ 387286 h 5248275"/>
              <a:gd name="connsiteX210" fmla="*/ 1373930 w 5248274"/>
              <a:gd name="connsiteY210" fmla="*/ 315849 h 5248275"/>
              <a:gd name="connsiteX211" fmla="*/ 1407954 w 5248274"/>
              <a:gd name="connsiteY211" fmla="*/ 374780 h 5248275"/>
              <a:gd name="connsiteX212" fmla="*/ 1572901 w 5248274"/>
              <a:gd name="connsiteY212" fmla="*/ 295320 h 5248275"/>
              <a:gd name="connsiteX213" fmla="*/ 1545879 w 5248274"/>
              <a:gd name="connsiteY213" fmla="*/ 230697 h 5248275"/>
              <a:gd name="connsiteX214" fmla="*/ 1677694 w 5248274"/>
              <a:gd name="connsiteY214" fmla="*/ 175578 h 5248275"/>
              <a:gd name="connsiteX215" fmla="*/ 1704858 w 5248274"/>
              <a:gd name="connsiteY215" fmla="*/ 240539 h 5248275"/>
              <a:gd name="connsiteX216" fmla="*/ 1863838 w 5248274"/>
              <a:gd name="connsiteY216" fmla="*/ 182352 h 5248275"/>
              <a:gd name="connsiteX217" fmla="*/ 1893836 w 5248274"/>
              <a:gd name="connsiteY217" fmla="*/ 174639 h 5248275"/>
              <a:gd name="connsiteX218" fmla="*/ 1875954 w 5248274"/>
              <a:gd name="connsiteY218" fmla="*/ 107904 h 5248275"/>
              <a:gd name="connsiteX219" fmla="*/ 2013961 w 5248274"/>
              <a:gd name="connsiteY219" fmla="*/ 70925 h 5248275"/>
              <a:gd name="connsiteX220" fmla="*/ 2032217 w 5248274"/>
              <a:gd name="connsiteY220" fmla="*/ 139057 h 5248275"/>
              <a:gd name="connsiteX221" fmla="*/ 2108862 w 5248274"/>
              <a:gd name="connsiteY221" fmla="*/ 119350 h 5248275"/>
              <a:gd name="connsiteX222" fmla="*/ 2211607 w 5248274"/>
              <a:gd name="connsiteY222" fmla="*/ 103669 h 5248275"/>
              <a:gd name="connsiteX223" fmla="*/ 2202085 w 5248274"/>
              <a:gd name="connsiteY223" fmla="*/ 33176 h 5248275"/>
              <a:gd name="connsiteX224" fmla="*/ 2343674 w 5248274"/>
              <a:gd name="connsiteY224" fmla="*/ 14052 h 5248275"/>
              <a:gd name="connsiteX225" fmla="*/ 2352867 w 5248274"/>
              <a:gd name="connsiteY225" fmla="*/ 82110 h 5248275"/>
              <a:gd name="connsiteX226" fmla="*/ 2362721 w 5248274"/>
              <a:gd name="connsiteY226" fmla="*/ 80606 h 5248275"/>
              <a:gd name="connsiteX227" fmla="*/ 2552698 w 5248274"/>
              <a:gd name="connsiteY227" fmla="*/ 71013 h 524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5248274" h="5248275">
                <a:moveTo>
                  <a:pt x="2552698" y="0"/>
                </a:moveTo>
                <a:lnTo>
                  <a:pt x="2695573" y="1"/>
                </a:lnTo>
                <a:lnTo>
                  <a:pt x="2695573" y="71014"/>
                </a:lnTo>
                <a:lnTo>
                  <a:pt x="2878336" y="80242"/>
                </a:lnTo>
                <a:lnTo>
                  <a:pt x="2887058" y="12227"/>
                </a:lnTo>
                <a:lnTo>
                  <a:pt x="3028773" y="30401"/>
                </a:lnTo>
                <a:lnTo>
                  <a:pt x="3019709" y="101082"/>
                </a:lnTo>
                <a:lnTo>
                  <a:pt x="3139403" y="119350"/>
                </a:lnTo>
                <a:lnTo>
                  <a:pt x="3216050" y="139058"/>
                </a:lnTo>
                <a:lnTo>
                  <a:pt x="3234306" y="70926"/>
                </a:lnTo>
                <a:lnTo>
                  <a:pt x="3372313" y="107905"/>
                </a:lnTo>
                <a:lnTo>
                  <a:pt x="3354431" y="174639"/>
                </a:lnTo>
                <a:lnTo>
                  <a:pt x="3384426" y="182352"/>
                </a:lnTo>
                <a:lnTo>
                  <a:pt x="3527294" y="234642"/>
                </a:lnTo>
                <a:lnTo>
                  <a:pt x="3554112" y="169277"/>
                </a:lnTo>
                <a:lnTo>
                  <a:pt x="3686294" y="223510"/>
                </a:lnTo>
                <a:lnTo>
                  <a:pt x="3659890" y="287866"/>
                </a:lnTo>
                <a:lnTo>
                  <a:pt x="3840312" y="374780"/>
                </a:lnTo>
                <a:lnTo>
                  <a:pt x="3874336" y="315849"/>
                </a:lnTo>
                <a:lnTo>
                  <a:pt x="3998070" y="387286"/>
                </a:lnTo>
                <a:lnTo>
                  <a:pt x="3962585" y="448747"/>
                </a:lnTo>
                <a:lnTo>
                  <a:pt x="4053625" y="504056"/>
                </a:lnTo>
                <a:lnTo>
                  <a:pt x="4114911" y="549884"/>
                </a:lnTo>
                <a:lnTo>
                  <a:pt x="4157786" y="493619"/>
                </a:lnTo>
                <a:lnTo>
                  <a:pt x="4271428" y="580215"/>
                </a:lnTo>
                <a:lnTo>
                  <a:pt x="4229337" y="635451"/>
                </a:lnTo>
                <a:lnTo>
                  <a:pt x="4250451" y="651239"/>
                </a:lnTo>
                <a:lnTo>
                  <a:pt x="4379091" y="768155"/>
                </a:lnTo>
                <a:lnTo>
                  <a:pt x="4429167" y="718079"/>
                </a:lnTo>
                <a:lnTo>
                  <a:pt x="4530194" y="819107"/>
                </a:lnTo>
                <a:lnTo>
                  <a:pt x="4480118" y="869183"/>
                </a:lnTo>
                <a:lnTo>
                  <a:pt x="4597030" y="997819"/>
                </a:lnTo>
                <a:lnTo>
                  <a:pt x="4602543" y="1005191"/>
                </a:lnTo>
                <a:lnTo>
                  <a:pt x="4656948" y="963154"/>
                </a:lnTo>
                <a:lnTo>
                  <a:pt x="4744305" y="1076211"/>
                </a:lnTo>
                <a:lnTo>
                  <a:pt x="4688117" y="1119627"/>
                </a:lnTo>
                <a:lnTo>
                  <a:pt x="4744214" y="1194644"/>
                </a:lnTo>
                <a:lnTo>
                  <a:pt x="4799524" y="1285687"/>
                </a:lnTo>
                <a:lnTo>
                  <a:pt x="4860984" y="1250203"/>
                </a:lnTo>
                <a:lnTo>
                  <a:pt x="4932421" y="1373936"/>
                </a:lnTo>
                <a:lnTo>
                  <a:pt x="4873490" y="1407960"/>
                </a:lnTo>
                <a:lnTo>
                  <a:pt x="4952950" y="1572907"/>
                </a:lnTo>
                <a:lnTo>
                  <a:pt x="5017577" y="1545883"/>
                </a:lnTo>
                <a:lnTo>
                  <a:pt x="5072695" y="1677698"/>
                </a:lnTo>
                <a:lnTo>
                  <a:pt x="5007730" y="1704863"/>
                </a:lnTo>
                <a:lnTo>
                  <a:pt x="5065918" y="1863843"/>
                </a:lnTo>
                <a:lnTo>
                  <a:pt x="5073630" y="1893838"/>
                </a:lnTo>
                <a:lnTo>
                  <a:pt x="5140367" y="1875956"/>
                </a:lnTo>
                <a:lnTo>
                  <a:pt x="5177346" y="2013963"/>
                </a:lnTo>
                <a:lnTo>
                  <a:pt x="5109212" y="2032220"/>
                </a:lnTo>
                <a:lnTo>
                  <a:pt x="5128920" y="2108867"/>
                </a:lnTo>
                <a:lnTo>
                  <a:pt x="5144601" y="2211613"/>
                </a:lnTo>
                <a:lnTo>
                  <a:pt x="5215093" y="2202091"/>
                </a:lnTo>
                <a:lnTo>
                  <a:pt x="5234218" y="2343680"/>
                </a:lnTo>
                <a:lnTo>
                  <a:pt x="5166159" y="2352873"/>
                </a:lnTo>
                <a:lnTo>
                  <a:pt x="5167663" y="2362726"/>
                </a:lnTo>
                <a:lnTo>
                  <a:pt x="5177256" y="2552698"/>
                </a:lnTo>
                <a:lnTo>
                  <a:pt x="5248274" y="2552698"/>
                </a:lnTo>
                <a:lnTo>
                  <a:pt x="5248274" y="2695573"/>
                </a:lnTo>
                <a:lnTo>
                  <a:pt x="5177256" y="2695573"/>
                </a:lnTo>
                <a:lnTo>
                  <a:pt x="5168027" y="2878339"/>
                </a:lnTo>
                <a:lnTo>
                  <a:pt x="5236044" y="2887061"/>
                </a:lnTo>
                <a:lnTo>
                  <a:pt x="5217871" y="3028776"/>
                </a:lnTo>
                <a:lnTo>
                  <a:pt x="5147188" y="3019711"/>
                </a:lnTo>
                <a:lnTo>
                  <a:pt x="5128920" y="3139408"/>
                </a:lnTo>
                <a:lnTo>
                  <a:pt x="5109212" y="3216055"/>
                </a:lnTo>
                <a:lnTo>
                  <a:pt x="5177344" y="3234311"/>
                </a:lnTo>
                <a:lnTo>
                  <a:pt x="5140365" y="3372318"/>
                </a:lnTo>
                <a:lnTo>
                  <a:pt x="5073630" y="3354436"/>
                </a:lnTo>
                <a:lnTo>
                  <a:pt x="5065918" y="3384431"/>
                </a:lnTo>
                <a:lnTo>
                  <a:pt x="5013629" y="3527294"/>
                </a:lnTo>
                <a:lnTo>
                  <a:pt x="5078998" y="3554114"/>
                </a:lnTo>
                <a:lnTo>
                  <a:pt x="5024766" y="3686296"/>
                </a:lnTo>
                <a:lnTo>
                  <a:pt x="4960405" y="3659890"/>
                </a:lnTo>
                <a:lnTo>
                  <a:pt x="4873490" y="3840314"/>
                </a:lnTo>
                <a:lnTo>
                  <a:pt x="4932423" y="3874339"/>
                </a:lnTo>
                <a:lnTo>
                  <a:pt x="4860985" y="3998072"/>
                </a:lnTo>
                <a:lnTo>
                  <a:pt x="4799524" y="3962587"/>
                </a:lnTo>
                <a:lnTo>
                  <a:pt x="4744214" y="4053630"/>
                </a:lnTo>
                <a:lnTo>
                  <a:pt x="4698385" y="4114916"/>
                </a:lnTo>
                <a:lnTo>
                  <a:pt x="4754651" y="4157791"/>
                </a:lnTo>
                <a:lnTo>
                  <a:pt x="4668055" y="4271433"/>
                </a:lnTo>
                <a:lnTo>
                  <a:pt x="4612819" y="4229342"/>
                </a:lnTo>
                <a:lnTo>
                  <a:pt x="4597030" y="4250456"/>
                </a:lnTo>
                <a:lnTo>
                  <a:pt x="4480118" y="4379092"/>
                </a:lnTo>
                <a:lnTo>
                  <a:pt x="4530195" y="4429169"/>
                </a:lnTo>
                <a:lnTo>
                  <a:pt x="4429167" y="4530198"/>
                </a:lnTo>
                <a:lnTo>
                  <a:pt x="4379090" y="4480121"/>
                </a:lnTo>
                <a:lnTo>
                  <a:pt x="4250451" y="4597035"/>
                </a:lnTo>
                <a:lnTo>
                  <a:pt x="4243081" y="4602547"/>
                </a:lnTo>
                <a:lnTo>
                  <a:pt x="4285118" y="4656952"/>
                </a:lnTo>
                <a:lnTo>
                  <a:pt x="4172061" y="4744308"/>
                </a:lnTo>
                <a:lnTo>
                  <a:pt x="4128645" y="4688120"/>
                </a:lnTo>
                <a:lnTo>
                  <a:pt x="4053625" y="4744219"/>
                </a:lnTo>
                <a:lnTo>
                  <a:pt x="3962584" y="4799528"/>
                </a:lnTo>
                <a:lnTo>
                  <a:pt x="3998068" y="4860988"/>
                </a:lnTo>
                <a:lnTo>
                  <a:pt x="3874334" y="4932426"/>
                </a:lnTo>
                <a:lnTo>
                  <a:pt x="3840310" y="4873495"/>
                </a:lnTo>
                <a:lnTo>
                  <a:pt x="3675367" y="4952952"/>
                </a:lnTo>
                <a:lnTo>
                  <a:pt x="3702391" y="5017581"/>
                </a:lnTo>
                <a:lnTo>
                  <a:pt x="3570576" y="5072700"/>
                </a:lnTo>
                <a:lnTo>
                  <a:pt x="3543410" y="5007734"/>
                </a:lnTo>
                <a:lnTo>
                  <a:pt x="3384426" y="5065923"/>
                </a:lnTo>
                <a:lnTo>
                  <a:pt x="3354433" y="5073635"/>
                </a:lnTo>
                <a:lnTo>
                  <a:pt x="3372314" y="5140369"/>
                </a:lnTo>
                <a:lnTo>
                  <a:pt x="3234308" y="5177348"/>
                </a:lnTo>
                <a:lnTo>
                  <a:pt x="3216052" y="5109216"/>
                </a:lnTo>
                <a:lnTo>
                  <a:pt x="3139403" y="5128925"/>
                </a:lnTo>
                <a:lnTo>
                  <a:pt x="3036658" y="5144605"/>
                </a:lnTo>
                <a:lnTo>
                  <a:pt x="3046179" y="5215098"/>
                </a:lnTo>
                <a:lnTo>
                  <a:pt x="2904590" y="5234222"/>
                </a:lnTo>
                <a:lnTo>
                  <a:pt x="2895397" y="5166164"/>
                </a:lnTo>
                <a:lnTo>
                  <a:pt x="2885543" y="5167668"/>
                </a:lnTo>
                <a:lnTo>
                  <a:pt x="2695572" y="5177261"/>
                </a:lnTo>
                <a:lnTo>
                  <a:pt x="2695572" y="5248275"/>
                </a:lnTo>
                <a:lnTo>
                  <a:pt x="2552698" y="5248275"/>
                </a:lnTo>
                <a:lnTo>
                  <a:pt x="2552698" y="5177261"/>
                </a:lnTo>
                <a:lnTo>
                  <a:pt x="2369932" y="5168032"/>
                </a:lnTo>
                <a:lnTo>
                  <a:pt x="2361210" y="5236047"/>
                </a:lnTo>
                <a:lnTo>
                  <a:pt x="2219496" y="5217873"/>
                </a:lnTo>
                <a:lnTo>
                  <a:pt x="2228560" y="5147193"/>
                </a:lnTo>
                <a:lnTo>
                  <a:pt x="2108862" y="5128925"/>
                </a:lnTo>
                <a:lnTo>
                  <a:pt x="2032215" y="5109217"/>
                </a:lnTo>
                <a:lnTo>
                  <a:pt x="2013959" y="5177349"/>
                </a:lnTo>
                <a:lnTo>
                  <a:pt x="1875952" y="5140370"/>
                </a:lnTo>
                <a:lnTo>
                  <a:pt x="1893834" y="5073635"/>
                </a:lnTo>
                <a:lnTo>
                  <a:pt x="1863838" y="5065923"/>
                </a:lnTo>
                <a:lnTo>
                  <a:pt x="1720976" y="5013635"/>
                </a:lnTo>
                <a:lnTo>
                  <a:pt x="1694158" y="5078999"/>
                </a:lnTo>
                <a:lnTo>
                  <a:pt x="1561976" y="5024767"/>
                </a:lnTo>
                <a:lnTo>
                  <a:pt x="1588381" y="4960411"/>
                </a:lnTo>
                <a:lnTo>
                  <a:pt x="1407955" y="4873495"/>
                </a:lnTo>
                <a:lnTo>
                  <a:pt x="1373932" y="4932425"/>
                </a:lnTo>
                <a:lnTo>
                  <a:pt x="1250199" y="4860988"/>
                </a:lnTo>
                <a:lnTo>
                  <a:pt x="1285682" y="4799529"/>
                </a:lnTo>
                <a:lnTo>
                  <a:pt x="1194639" y="4744219"/>
                </a:lnTo>
                <a:lnTo>
                  <a:pt x="1133354" y="4698390"/>
                </a:lnTo>
                <a:lnTo>
                  <a:pt x="1090479" y="4754656"/>
                </a:lnTo>
                <a:lnTo>
                  <a:pt x="976837" y="4668060"/>
                </a:lnTo>
                <a:lnTo>
                  <a:pt x="1018927" y="4612824"/>
                </a:lnTo>
                <a:lnTo>
                  <a:pt x="997814" y="4597035"/>
                </a:lnTo>
                <a:lnTo>
                  <a:pt x="869178" y="4480124"/>
                </a:lnTo>
                <a:lnTo>
                  <a:pt x="819105" y="4530197"/>
                </a:lnTo>
                <a:lnTo>
                  <a:pt x="718077" y="4429169"/>
                </a:lnTo>
                <a:lnTo>
                  <a:pt x="768150" y="4379096"/>
                </a:lnTo>
                <a:lnTo>
                  <a:pt x="651234" y="4250456"/>
                </a:lnTo>
                <a:lnTo>
                  <a:pt x="645723" y="4243085"/>
                </a:lnTo>
                <a:lnTo>
                  <a:pt x="591320" y="4285121"/>
                </a:lnTo>
                <a:lnTo>
                  <a:pt x="503963" y="4172064"/>
                </a:lnTo>
                <a:lnTo>
                  <a:pt x="560149" y="4128650"/>
                </a:lnTo>
                <a:lnTo>
                  <a:pt x="504051" y="4053630"/>
                </a:lnTo>
                <a:lnTo>
                  <a:pt x="448742" y="3962590"/>
                </a:lnTo>
                <a:lnTo>
                  <a:pt x="387283" y="3998073"/>
                </a:lnTo>
                <a:lnTo>
                  <a:pt x="315845" y="3874340"/>
                </a:lnTo>
                <a:lnTo>
                  <a:pt x="374775" y="3840316"/>
                </a:lnTo>
                <a:lnTo>
                  <a:pt x="295318" y="3675373"/>
                </a:lnTo>
                <a:lnTo>
                  <a:pt x="230694" y="3702395"/>
                </a:lnTo>
                <a:lnTo>
                  <a:pt x="175575" y="3570580"/>
                </a:lnTo>
                <a:lnTo>
                  <a:pt x="240536" y="3543416"/>
                </a:lnTo>
                <a:lnTo>
                  <a:pt x="182347" y="3384431"/>
                </a:lnTo>
                <a:lnTo>
                  <a:pt x="174634" y="3354435"/>
                </a:lnTo>
                <a:lnTo>
                  <a:pt x="107902" y="3372316"/>
                </a:lnTo>
                <a:lnTo>
                  <a:pt x="70923" y="3234310"/>
                </a:lnTo>
                <a:lnTo>
                  <a:pt x="139053" y="3216055"/>
                </a:lnTo>
                <a:lnTo>
                  <a:pt x="119345" y="3139408"/>
                </a:lnTo>
                <a:lnTo>
                  <a:pt x="103664" y="3036664"/>
                </a:lnTo>
                <a:lnTo>
                  <a:pt x="33173" y="3046185"/>
                </a:lnTo>
                <a:lnTo>
                  <a:pt x="14048" y="2904596"/>
                </a:lnTo>
                <a:lnTo>
                  <a:pt x="82105" y="2895403"/>
                </a:lnTo>
                <a:lnTo>
                  <a:pt x="80601" y="2885548"/>
                </a:lnTo>
                <a:lnTo>
                  <a:pt x="71008" y="2695572"/>
                </a:lnTo>
                <a:lnTo>
                  <a:pt x="0" y="2695572"/>
                </a:lnTo>
                <a:lnTo>
                  <a:pt x="0" y="2552698"/>
                </a:lnTo>
                <a:lnTo>
                  <a:pt x="71009" y="2552698"/>
                </a:lnTo>
                <a:lnTo>
                  <a:pt x="80237" y="2369935"/>
                </a:lnTo>
                <a:lnTo>
                  <a:pt x="12225" y="2361213"/>
                </a:lnTo>
                <a:lnTo>
                  <a:pt x="30398" y="2219499"/>
                </a:lnTo>
                <a:lnTo>
                  <a:pt x="101077" y="2228563"/>
                </a:lnTo>
                <a:lnTo>
                  <a:pt x="119345" y="2108867"/>
                </a:lnTo>
                <a:lnTo>
                  <a:pt x="139053" y="2032220"/>
                </a:lnTo>
                <a:lnTo>
                  <a:pt x="70920" y="2013964"/>
                </a:lnTo>
                <a:lnTo>
                  <a:pt x="107899" y="1875957"/>
                </a:lnTo>
                <a:lnTo>
                  <a:pt x="174634" y="1893839"/>
                </a:lnTo>
                <a:lnTo>
                  <a:pt x="182347" y="1863843"/>
                </a:lnTo>
                <a:lnTo>
                  <a:pt x="234637" y="1720976"/>
                </a:lnTo>
                <a:lnTo>
                  <a:pt x="169277" y="1694160"/>
                </a:lnTo>
                <a:lnTo>
                  <a:pt x="223509" y="1561978"/>
                </a:lnTo>
                <a:lnTo>
                  <a:pt x="287861" y="1588381"/>
                </a:lnTo>
                <a:lnTo>
                  <a:pt x="374775" y="1407958"/>
                </a:lnTo>
                <a:lnTo>
                  <a:pt x="315846" y="1373935"/>
                </a:lnTo>
                <a:lnTo>
                  <a:pt x="387284" y="1250202"/>
                </a:lnTo>
                <a:lnTo>
                  <a:pt x="448742" y="1285685"/>
                </a:lnTo>
                <a:lnTo>
                  <a:pt x="504051" y="1194644"/>
                </a:lnTo>
                <a:lnTo>
                  <a:pt x="549879" y="1133358"/>
                </a:lnTo>
                <a:lnTo>
                  <a:pt x="493614" y="1090484"/>
                </a:lnTo>
                <a:lnTo>
                  <a:pt x="580210" y="976842"/>
                </a:lnTo>
                <a:lnTo>
                  <a:pt x="635446" y="1018932"/>
                </a:lnTo>
                <a:lnTo>
                  <a:pt x="651234" y="997819"/>
                </a:lnTo>
                <a:lnTo>
                  <a:pt x="768149" y="869180"/>
                </a:lnTo>
                <a:lnTo>
                  <a:pt x="718076" y="819107"/>
                </a:lnTo>
                <a:lnTo>
                  <a:pt x="819104" y="718078"/>
                </a:lnTo>
                <a:lnTo>
                  <a:pt x="869178" y="768152"/>
                </a:lnTo>
                <a:lnTo>
                  <a:pt x="997814" y="651239"/>
                </a:lnTo>
                <a:lnTo>
                  <a:pt x="1005186" y="645726"/>
                </a:lnTo>
                <a:lnTo>
                  <a:pt x="963150" y="591323"/>
                </a:lnTo>
                <a:lnTo>
                  <a:pt x="1076209" y="503967"/>
                </a:lnTo>
                <a:lnTo>
                  <a:pt x="1119622" y="560153"/>
                </a:lnTo>
                <a:lnTo>
                  <a:pt x="1194639" y="504056"/>
                </a:lnTo>
                <a:lnTo>
                  <a:pt x="1285681" y="448746"/>
                </a:lnTo>
                <a:lnTo>
                  <a:pt x="1250197" y="387286"/>
                </a:lnTo>
                <a:lnTo>
                  <a:pt x="1373930" y="315849"/>
                </a:lnTo>
                <a:lnTo>
                  <a:pt x="1407954" y="374780"/>
                </a:lnTo>
                <a:lnTo>
                  <a:pt x="1572901" y="295320"/>
                </a:lnTo>
                <a:lnTo>
                  <a:pt x="1545879" y="230697"/>
                </a:lnTo>
                <a:lnTo>
                  <a:pt x="1677694" y="175578"/>
                </a:lnTo>
                <a:lnTo>
                  <a:pt x="1704858" y="240539"/>
                </a:lnTo>
                <a:lnTo>
                  <a:pt x="1863838" y="182352"/>
                </a:lnTo>
                <a:lnTo>
                  <a:pt x="1893836" y="174639"/>
                </a:lnTo>
                <a:lnTo>
                  <a:pt x="1875954" y="107904"/>
                </a:lnTo>
                <a:lnTo>
                  <a:pt x="2013961" y="70925"/>
                </a:lnTo>
                <a:lnTo>
                  <a:pt x="2032217" y="139057"/>
                </a:lnTo>
                <a:lnTo>
                  <a:pt x="2108862" y="119350"/>
                </a:lnTo>
                <a:lnTo>
                  <a:pt x="2211607" y="103669"/>
                </a:lnTo>
                <a:lnTo>
                  <a:pt x="2202085" y="33176"/>
                </a:lnTo>
                <a:lnTo>
                  <a:pt x="2343674" y="14052"/>
                </a:lnTo>
                <a:lnTo>
                  <a:pt x="2352867" y="82110"/>
                </a:lnTo>
                <a:lnTo>
                  <a:pt x="2362721" y="80606"/>
                </a:lnTo>
                <a:lnTo>
                  <a:pt x="2552698" y="7101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8591" name="Freeform: Shape 242"/>
          <p:cNvSpPr/>
          <p:nvPr/>
        </p:nvSpPr>
        <p:spPr>
          <a:xfrm>
            <a:off x="823689" y="2756497"/>
            <a:ext cx="2102480" cy="2102480"/>
          </a:xfrm>
          <a:custGeom>
            <a:avLst/>
            <a:gdLst>
              <a:gd name="connsiteX0" fmla="*/ 2308513 w 5106248"/>
              <a:gd name="connsiteY0" fmla="*/ 5022247 h 5106248"/>
              <a:gd name="connsiteX1" fmla="*/ 2481690 w 5106248"/>
              <a:gd name="connsiteY1" fmla="*/ 5030992 h 5106248"/>
              <a:gd name="connsiteX2" fmla="*/ 2481690 w 5106248"/>
              <a:gd name="connsiteY2" fmla="*/ 5106248 h 5106248"/>
              <a:gd name="connsiteX3" fmla="*/ 2298924 w 5106248"/>
              <a:gd name="connsiteY3" fmla="*/ 5097019 h 5106248"/>
              <a:gd name="connsiteX4" fmla="*/ 2814326 w 5106248"/>
              <a:gd name="connsiteY4" fmla="*/ 5020645 h 5106248"/>
              <a:gd name="connsiteX5" fmla="*/ 2824389 w 5106248"/>
              <a:gd name="connsiteY5" fmla="*/ 5095151 h 5106248"/>
              <a:gd name="connsiteX6" fmla="*/ 2814535 w 5106248"/>
              <a:gd name="connsiteY6" fmla="*/ 5096655 h 5106248"/>
              <a:gd name="connsiteX7" fmla="*/ 2624564 w 5106248"/>
              <a:gd name="connsiteY7" fmla="*/ 5106248 h 5106248"/>
              <a:gd name="connsiteX8" fmla="*/ 2624564 w 5106248"/>
              <a:gd name="connsiteY8" fmla="*/ 5030992 h 5106248"/>
              <a:gd name="connsiteX9" fmla="*/ 2806840 w 5106248"/>
              <a:gd name="connsiteY9" fmla="*/ 5021788 h 5106248"/>
              <a:gd name="connsiteX10" fmla="*/ 1980667 w 5106248"/>
              <a:gd name="connsiteY10" fmla="*/ 4965580 h 5106248"/>
              <a:gd name="connsiteX11" fmla="*/ 2053020 w 5106248"/>
              <a:gd name="connsiteY11" fmla="*/ 4984184 h 5106248"/>
              <a:gd name="connsiteX12" fmla="*/ 2167116 w 5106248"/>
              <a:gd name="connsiteY12" fmla="*/ 5001598 h 5106248"/>
              <a:gd name="connsiteX13" fmla="*/ 2157552 w 5106248"/>
              <a:gd name="connsiteY13" fmla="*/ 5076180 h 5106248"/>
              <a:gd name="connsiteX14" fmla="*/ 2037853 w 5106248"/>
              <a:gd name="connsiteY14" fmla="*/ 5057912 h 5106248"/>
              <a:gd name="connsiteX15" fmla="*/ 1961207 w 5106248"/>
              <a:gd name="connsiteY15" fmla="*/ 5038204 h 5106248"/>
              <a:gd name="connsiteX16" fmla="*/ 3125585 w 5106248"/>
              <a:gd name="connsiteY16" fmla="*/ 4965580 h 5106248"/>
              <a:gd name="connsiteX17" fmla="*/ 3145044 w 5106248"/>
              <a:gd name="connsiteY17" fmla="*/ 5038203 h 5106248"/>
              <a:gd name="connsiteX18" fmla="*/ 3068395 w 5106248"/>
              <a:gd name="connsiteY18" fmla="*/ 5057912 h 5106248"/>
              <a:gd name="connsiteX19" fmla="*/ 2965650 w 5106248"/>
              <a:gd name="connsiteY19" fmla="*/ 5073593 h 5106248"/>
              <a:gd name="connsiteX20" fmla="*/ 2955586 w 5106248"/>
              <a:gd name="connsiteY20" fmla="*/ 4999086 h 5106248"/>
              <a:gd name="connsiteX21" fmla="*/ 3053228 w 5106248"/>
              <a:gd name="connsiteY21" fmla="*/ 4984184 h 5106248"/>
              <a:gd name="connsiteX22" fmla="*/ 1678529 w 5106248"/>
              <a:gd name="connsiteY22" fmla="*/ 4873011 h 5106248"/>
              <a:gd name="connsiteX23" fmla="*/ 1815209 w 5106248"/>
              <a:gd name="connsiteY23" fmla="*/ 4923037 h 5106248"/>
              <a:gd name="connsiteX24" fmla="*/ 1842285 w 5106248"/>
              <a:gd name="connsiteY24" fmla="*/ 4929999 h 5106248"/>
              <a:gd name="connsiteX25" fmla="*/ 1822826 w 5106248"/>
              <a:gd name="connsiteY25" fmla="*/ 5002622 h 5106248"/>
              <a:gd name="connsiteX26" fmla="*/ 1792830 w 5106248"/>
              <a:gd name="connsiteY26" fmla="*/ 4994910 h 5106248"/>
              <a:gd name="connsiteX27" fmla="*/ 1649968 w 5106248"/>
              <a:gd name="connsiteY27" fmla="*/ 4942622 h 5106248"/>
              <a:gd name="connsiteX28" fmla="*/ 3443367 w 5106248"/>
              <a:gd name="connsiteY28" fmla="*/ 4867284 h 5106248"/>
              <a:gd name="connsiteX29" fmla="*/ 3472402 w 5106248"/>
              <a:gd name="connsiteY29" fmla="*/ 4936721 h 5106248"/>
              <a:gd name="connsiteX30" fmla="*/ 3313418 w 5106248"/>
              <a:gd name="connsiteY30" fmla="*/ 4994910 h 5106248"/>
              <a:gd name="connsiteX31" fmla="*/ 3283425 w 5106248"/>
              <a:gd name="connsiteY31" fmla="*/ 5002622 h 5106248"/>
              <a:gd name="connsiteX32" fmla="*/ 3263966 w 5106248"/>
              <a:gd name="connsiteY32" fmla="*/ 4929998 h 5106248"/>
              <a:gd name="connsiteX33" fmla="*/ 3291039 w 5106248"/>
              <a:gd name="connsiteY33" fmla="*/ 4923037 h 5106248"/>
              <a:gd name="connsiteX34" fmla="*/ 1374645 w 5106248"/>
              <a:gd name="connsiteY34" fmla="*/ 4737189 h 5106248"/>
              <a:gd name="connsiteX35" fmla="*/ 1545963 w 5106248"/>
              <a:gd name="connsiteY35" fmla="*/ 4819717 h 5106248"/>
              <a:gd name="connsiteX36" fmla="*/ 1517373 w 5106248"/>
              <a:gd name="connsiteY36" fmla="*/ 4889398 h 5106248"/>
              <a:gd name="connsiteX37" fmla="*/ 1336947 w 5106248"/>
              <a:gd name="connsiteY37" fmla="*/ 4802482 h 5106248"/>
              <a:gd name="connsiteX38" fmla="*/ 3731605 w 5106248"/>
              <a:gd name="connsiteY38" fmla="*/ 4737188 h 5106248"/>
              <a:gd name="connsiteX39" fmla="*/ 3769302 w 5106248"/>
              <a:gd name="connsiteY39" fmla="*/ 4802482 h 5106248"/>
              <a:gd name="connsiteX40" fmla="*/ 3604358 w 5106248"/>
              <a:gd name="connsiteY40" fmla="*/ 4881939 h 5106248"/>
              <a:gd name="connsiteX41" fmla="*/ 3575313 w 5106248"/>
              <a:gd name="connsiteY41" fmla="*/ 4812478 h 5106248"/>
              <a:gd name="connsiteX42" fmla="*/ 1107910 w 5106248"/>
              <a:gd name="connsiteY42" fmla="*/ 4567582 h 5106248"/>
              <a:gd name="connsiteX43" fmla="*/ 1165708 w 5106248"/>
              <a:gd name="connsiteY43" fmla="*/ 4610802 h 5106248"/>
              <a:gd name="connsiteX44" fmla="*/ 1252274 w 5106248"/>
              <a:gd name="connsiteY44" fmla="*/ 4663392 h 5106248"/>
              <a:gd name="connsiteX45" fmla="*/ 1214674 w 5106248"/>
              <a:gd name="connsiteY45" fmla="*/ 4728516 h 5106248"/>
              <a:gd name="connsiteX46" fmla="*/ 1123632 w 5106248"/>
              <a:gd name="connsiteY46" fmla="*/ 4673206 h 5106248"/>
              <a:gd name="connsiteX47" fmla="*/ 1062346 w 5106248"/>
              <a:gd name="connsiteY47" fmla="*/ 4627377 h 5106248"/>
              <a:gd name="connsiteX48" fmla="*/ 4011668 w 5106248"/>
              <a:gd name="connsiteY48" fmla="*/ 4557614 h 5106248"/>
              <a:gd name="connsiteX49" fmla="*/ 4057637 w 5106248"/>
              <a:gd name="connsiteY49" fmla="*/ 4617107 h 5106248"/>
              <a:gd name="connsiteX50" fmla="*/ 3982617 w 5106248"/>
              <a:gd name="connsiteY50" fmla="*/ 4673206 h 5106248"/>
              <a:gd name="connsiteX51" fmla="*/ 3891576 w 5106248"/>
              <a:gd name="connsiteY51" fmla="*/ 4728515 h 5106248"/>
              <a:gd name="connsiteX52" fmla="*/ 3853977 w 5106248"/>
              <a:gd name="connsiteY52" fmla="*/ 4663391 h 5106248"/>
              <a:gd name="connsiteX53" fmla="*/ 3940540 w 5106248"/>
              <a:gd name="connsiteY53" fmla="*/ 4610802 h 5106248"/>
              <a:gd name="connsiteX54" fmla="*/ 851385 w 5106248"/>
              <a:gd name="connsiteY54" fmla="*/ 4355897 h 5106248"/>
              <a:gd name="connsiteX55" fmla="*/ 974676 w 5106248"/>
              <a:gd name="connsiteY55" fmla="*/ 4467951 h 5106248"/>
              <a:gd name="connsiteX56" fmla="*/ 993484 w 5106248"/>
              <a:gd name="connsiteY56" fmla="*/ 4482015 h 5106248"/>
              <a:gd name="connsiteX57" fmla="*/ 947919 w 5106248"/>
              <a:gd name="connsiteY57" fmla="*/ 4541810 h 5106248"/>
              <a:gd name="connsiteX58" fmla="*/ 926806 w 5106248"/>
              <a:gd name="connsiteY58" fmla="*/ 4526022 h 5106248"/>
              <a:gd name="connsiteX59" fmla="*/ 798170 w 5106248"/>
              <a:gd name="connsiteY59" fmla="*/ 4409111 h 5106248"/>
              <a:gd name="connsiteX60" fmla="*/ 4254867 w 5106248"/>
              <a:gd name="connsiteY60" fmla="*/ 4355894 h 5106248"/>
              <a:gd name="connsiteX61" fmla="*/ 4308081 w 5106248"/>
              <a:gd name="connsiteY61" fmla="*/ 4409108 h 5106248"/>
              <a:gd name="connsiteX62" fmla="*/ 4179443 w 5106248"/>
              <a:gd name="connsiteY62" fmla="*/ 4526022 h 5106248"/>
              <a:gd name="connsiteX63" fmla="*/ 4172073 w 5106248"/>
              <a:gd name="connsiteY63" fmla="*/ 4531534 h 5106248"/>
              <a:gd name="connsiteX64" fmla="*/ 4126104 w 5106248"/>
              <a:gd name="connsiteY64" fmla="*/ 4472041 h 5106248"/>
              <a:gd name="connsiteX65" fmla="*/ 4131573 w 5106248"/>
              <a:gd name="connsiteY65" fmla="*/ 4467951 h 5106248"/>
              <a:gd name="connsiteX66" fmla="*/ 634208 w 5106248"/>
              <a:gd name="connsiteY66" fmla="*/ 4126104 h 5106248"/>
              <a:gd name="connsiteX67" fmla="*/ 638298 w 5106248"/>
              <a:gd name="connsiteY67" fmla="*/ 4131573 h 5106248"/>
              <a:gd name="connsiteX68" fmla="*/ 750357 w 5106248"/>
              <a:gd name="connsiteY68" fmla="*/ 4254869 h 5106248"/>
              <a:gd name="connsiteX69" fmla="*/ 697142 w 5106248"/>
              <a:gd name="connsiteY69" fmla="*/ 4308083 h 5106248"/>
              <a:gd name="connsiteX70" fmla="*/ 580226 w 5106248"/>
              <a:gd name="connsiteY70" fmla="*/ 4179443 h 5106248"/>
              <a:gd name="connsiteX71" fmla="*/ 574715 w 5106248"/>
              <a:gd name="connsiteY71" fmla="*/ 4172073 h 5106248"/>
              <a:gd name="connsiteX72" fmla="*/ 4482015 w 5106248"/>
              <a:gd name="connsiteY72" fmla="*/ 4112765 h 5106248"/>
              <a:gd name="connsiteX73" fmla="*/ 4541810 w 5106248"/>
              <a:gd name="connsiteY73" fmla="*/ 4158329 h 5106248"/>
              <a:gd name="connsiteX74" fmla="*/ 4526022 w 5106248"/>
              <a:gd name="connsiteY74" fmla="*/ 4179443 h 5106248"/>
              <a:gd name="connsiteX75" fmla="*/ 4409109 w 5106248"/>
              <a:gd name="connsiteY75" fmla="*/ 4308079 h 5106248"/>
              <a:gd name="connsiteX76" fmla="*/ 4355895 w 5106248"/>
              <a:gd name="connsiteY76" fmla="*/ 4254865 h 5106248"/>
              <a:gd name="connsiteX77" fmla="*/ 4467951 w 5106248"/>
              <a:gd name="connsiteY77" fmla="*/ 4131573 h 5106248"/>
              <a:gd name="connsiteX78" fmla="*/ 442858 w 5106248"/>
              <a:gd name="connsiteY78" fmla="*/ 3853978 h 5106248"/>
              <a:gd name="connsiteX79" fmla="*/ 495446 w 5106248"/>
              <a:gd name="connsiteY79" fmla="*/ 3940541 h 5106248"/>
              <a:gd name="connsiteX80" fmla="*/ 548635 w 5106248"/>
              <a:gd name="connsiteY80" fmla="*/ 4011669 h 5106248"/>
              <a:gd name="connsiteX81" fmla="*/ 489142 w 5106248"/>
              <a:gd name="connsiteY81" fmla="*/ 4057637 h 5106248"/>
              <a:gd name="connsiteX82" fmla="*/ 433043 w 5106248"/>
              <a:gd name="connsiteY82" fmla="*/ 3982617 h 5106248"/>
              <a:gd name="connsiteX83" fmla="*/ 377734 w 5106248"/>
              <a:gd name="connsiteY83" fmla="*/ 3891577 h 5106248"/>
              <a:gd name="connsiteX84" fmla="*/ 4663392 w 5106248"/>
              <a:gd name="connsiteY84" fmla="*/ 3853975 h 5106248"/>
              <a:gd name="connsiteX85" fmla="*/ 4728516 w 5106248"/>
              <a:gd name="connsiteY85" fmla="*/ 3891574 h 5106248"/>
              <a:gd name="connsiteX86" fmla="*/ 4673206 w 5106248"/>
              <a:gd name="connsiteY86" fmla="*/ 3982617 h 5106248"/>
              <a:gd name="connsiteX87" fmla="*/ 4627377 w 5106248"/>
              <a:gd name="connsiteY87" fmla="*/ 4043903 h 5106248"/>
              <a:gd name="connsiteX88" fmla="*/ 4567581 w 5106248"/>
              <a:gd name="connsiteY88" fmla="*/ 3998339 h 5106248"/>
              <a:gd name="connsiteX89" fmla="*/ 4610802 w 5106248"/>
              <a:gd name="connsiteY89" fmla="*/ 3940541 h 5106248"/>
              <a:gd name="connsiteX90" fmla="*/ 293771 w 5106248"/>
              <a:gd name="connsiteY90" fmla="*/ 3575315 h 5106248"/>
              <a:gd name="connsiteX91" fmla="*/ 369061 w 5106248"/>
              <a:gd name="connsiteY91" fmla="*/ 3731606 h 5106248"/>
              <a:gd name="connsiteX92" fmla="*/ 303767 w 5106248"/>
              <a:gd name="connsiteY92" fmla="*/ 3769303 h 5106248"/>
              <a:gd name="connsiteX93" fmla="*/ 224310 w 5106248"/>
              <a:gd name="connsiteY93" fmla="*/ 3604360 h 5106248"/>
              <a:gd name="connsiteX94" fmla="*/ 4819716 w 5106248"/>
              <a:gd name="connsiteY94" fmla="*/ 3560288 h 5106248"/>
              <a:gd name="connsiteX95" fmla="*/ 4889397 w 5106248"/>
              <a:gd name="connsiteY95" fmla="*/ 3588877 h 5106248"/>
              <a:gd name="connsiteX96" fmla="*/ 4802482 w 5106248"/>
              <a:gd name="connsiteY96" fmla="*/ 3769301 h 5106248"/>
              <a:gd name="connsiteX97" fmla="*/ 4737188 w 5106248"/>
              <a:gd name="connsiteY97" fmla="*/ 3731604 h 5106248"/>
              <a:gd name="connsiteX98" fmla="*/ 4929999 w 5106248"/>
              <a:gd name="connsiteY98" fmla="*/ 3263964 h 5106248"/>
              <a:gd name="connsiteX99" fmla="*/ 5002622 w 5106248"/>
              <a:gd name="connsiteY99" fmla="*/ 3283423 h 5106248"/>
              <a:gd name="connsiteX100" fmla="*/ 4994909 w 5106248"/>
              <a:gd name="connsiteY100" fmla="*/ 3313418 h 5106248"/>
              <a:gd name="connsiteX101" fmla="*/ 4942620 w 5106248"/>
              <a:gd name="connsiteY101" fmla="*/ 3456281 h 5106248"/>
              <a:gd name="connsiteX102" fmla="*/ 4873010 w 5106248"/>
              <a:gd name="connsiteY102" fmla="*/ 3427721 h 5106248"/>
              <a:gd name="connsiteX103" fmla="*/ 4923037 w 5106248"/>
              <a:gd name="connsiteY103" fmla="*/ 3291039 h 5106248"/>
              <a:gd name="connsiteX104" fmla="*/ 176250 w 5106248"/>
              <a:gd name="connsiteY104" fmla="*/ 3263963 h 5106248"/>
              <a:gd name="connsiteX105" fmla="*/ 183212 w 5106248"/>
              <a:gd name="connsiteY105" fmla="*/ 3291039 h 5106248"/>
              <a:gd name="connsiteX106" fmla="*/ 238965 w 5106248"/>
              <a:gd name="connsiteY106" fmla="*/ 3443368 h 5106248"/>
              <a:gd name="connsiteX107" fmla="*/ 169528 w 5106248"/>
              <a:gd name="connsiteY107" fmla="*/ 3472403 h 5106248"/>
              <a:gd name="connsiteX108" fmla="*/ 111339 w 5106248"/>
              <a:gd name="connsiteY108" fmla="*/ 3313418 h 5106248"/>
              <a:gd name="connsiteX109" fmla="*/ 103626 w 5106248"/>
              <a:gd name="connsiteY109" fmla="*/ 3283422 h 5106248"/>
              <a:gd name="connsiteX110" fmla="*/ 107162 w 5106248"/>
              <a:gd name="connsiteY110" fmla="*/ 2955588 h 5106248"/>
              <a:gd name="connsiteX111" fmla="*/ 122064 w 5106248"/>
              <a:gd name="connsiteY111" fmla="*/ 3053228 h 5106248"/>
              <a:gd name="connsiteX112" fmla="*/ 140668 w 5106248"/>
              <a:gd name="connsiteY112" fmla="*/ 3125583 h 5106248"/>
              <a:gd name="connsiteX113" fmla="*/ 68045 w 5106248"/>
              <a:gd name="connsiteY113" fmla="*/ 3145042 h 5106248"/>
              <a:gd name="connsiteX114" fmla="*/ 48337 w 5106248"/>
              <a:gd name="connsiteY114" fmla="*/ 3068395 h 5106248"/>
              <a:gd name="connsiteX115" fmla="*/ 32657 w 5106248"/>
              <a:gd name="connsiteY115" fmla="*/ 2965651 h 5106248"/>
              <a:gd name="connsiteX116" fmla="*/ 5001597 w 5106248"/>
              <a:gd name="connsiteY116" fmla="*/ 2939134 h 5106248"/>
              <a:gd name="connsiteX117" fmla="*/ 5076179 w 5106248"/>
              <a:gd name="connsiteY117" fmla="*/ 2948698 h 5106248"/>
              <a:gd name="connsiteX118" fmla="*/ 5057911 w 5106248"/>
              <a:gd name="connsiteY118" fmla="*/ 3068395 h 5106248"/>
              <a:gd name="connsiteX119" fmla="*/ 5038203 w 5106248"/>
              <a:gd name="connsiteY119" fmla="*/ 3145042 h 5106248"/>
              <a:gd name="connsiteX120" fmla="*/ 4965580 w 5106248"/>
              <a:gd name="connsiteY120" fmla="*/ 3125583 h 5106248"/>
              <a:gd name="connsiteX121" fmla="*/ 4984184 w 5106248"/>
              <a:gd name="connsiteY121" fmla="*/ 3053228 h 5106248"/>
              <a:gd name="connsiteX122" fmla="*/ 5030992 w 5106248"/>
              <a:gd name="connsiteY122" fmla="*/ 2624560 h 5106248"/>
              <a:gd name="connsiteX123" fmla="*/ 5106248 w 5106248"/>
              <a:gd name="connsiteY123" fmla="*/ 2624560 h 5106248"/>
              <a:gd name="connsiteX124" fmla="*/ 5097019 w 5106248"/>
              <a:gd name="connsiteY124" fmla="*/ 2807326 h 5106248"/>
              <a:gd name="connsiteX125" fmla="*/ 5022247 w 5106248"/>
              <a:gd name="connsiteY125" fmla="*/ 2797738 h 5106248"/>
              <a:gd name="connsiteX126" fmla="*/ 0 w 5106248"/>
              <a:gd name="connsiteY126" fmla="*/ 2624559 h 5106248"/>
              <a:gd name="connsiteX127" fmla="*/ 75256 w 5106248"/>
              <a:gd name="connsiteY127" fmla="*/ 2624559 h 5106248"/>
              <a:gd name="connsiteX128" fmla="*/ 84461 w 5106248"/>
              <a:gd name="connsiteY128" fmla="*/ 2806841 h 5106248"/>
              <a:gd name="connsiteX129" fmla="*/ 85603 w 5106248"/>
              <a:gd name="connsiteY129" fmla="*/ 2814327 h 5106248"/>
              <a:gd name="connsiteX130" fmla="*/ 11097 w 5106248"/>
              <a:gd name="connsiteY130" fmla="*/ 2824390 h 5106248"/>
              <a:gd name="connsiteX131" fmla="*/ 9593 w 5106248"/>
              <a:gd name="connsiteY131" fmla="*/ 2814535 h 5106248"/>
              <a:gd name="connsiteX132" fmla="*/ 9229 w 5106248"/>
              <a:gd name="connsiteY132" fmla="*/ 2298922 h 5106248"/>
              <a:gd name="connsiteX133" fmla="*/ 84001 w 5106248"/>
              <a:gd name="connsiteY133" fmla="*/ 2308511 h 5106248"/>
              <a:gd name="connsiteX134" fmla="*/ 75257 w 5106248"/>
              <a:gd name="connsiteY134" fmla="*/ 2481685 h 5106248"/>
              <a:gd name="connsiteX135" fmla="*/ 1 w 5106248"/>
              <a:gd name="connsiteY135" fmla="*/ 2481685 h 5106248"/>
              <a:gd name="connsiteX136" fmla="*/ 5095151 w 5106248"/>
              <a:gd name="connsiteY136" fmla="*/ 2281860 h 5106248"/>
              <a:gd name="connsiteX137" fmla="*/ 5096655 w 5106248"/>
              <a:gd name="connsiteY137" fmla="*/ 2291713 h 5106248"/>
              <a:gd name="connsiteX138" fmla="*/ 5106248 w 5106248"/>
              <a:gd name="connsiteY138" fmla="*/ 2481685 h 5106248"/>
              <a:gd name="connsiteX139" fmla="*/ 5030992 w 5106248"/>
              <a:gd name="connsiteY139" fmla="*/ 2481685 h 5106248"/>
              <a:gd name="connsiteX140" fmla="*/ 5021787 w 5106248"/>
              <a:gd name="connsiteY140" fmla="*/ 2299408 h 5106248"/>
              <a:gd name="connsiteX141" fmla="*/ 5020645 w 5106248"/>
              <a:gd name="connsiteY141" fmla="*/ 2291924 h 5106248"/>
              <a:gd name="connsiteX142" fmla="*/ 5038203 w 5106248"/>
              <a:gd name="connsiteY142" fmla="*/ 1961207 h 5106248"/>
              <a:gd name="connsiteX143" fmla="*/ 5057911 w 5106248"/>
              <a:gd name="connsiteY143" fmla="*/ 2037854 h 5106248"/>
              <a:gd name="connsiteX144" fmla="*/ 5073592 w 5106248"/>
              <a:gd name="connsiteY144" fmla="*/ 2140600 h 5106248"/>
              <a:gd name="connsiteX145" fmla="*/ 4999086 w 5106248"/>
              <a:gd name="connsiteY145" fmla="*/ 2150664 h 5106248"/>
              <a:gd name="connsiteX146" fmla="*/ 4984184 w 5106248"/>
              <a:gd name="connsiteY146" fmla="*/ 2053020 h 5106248"/>
              <a:gd name="connsiteX147" fmla="*/ 4965580 w 5106248"/>
              <a:gd name="connsiteY147" fmla="*/ 1980666 h 5106248"/>
              <a:gd name="connsiteX148" fmla="*/ 68045 w 5106248"/>
              <a:gd name="connsiteY148" fmla="*/ 1961207 h 5106248"/>
              <a:gd name="connsiteX149" fmla="*/ 140668 w 5106248"/>
              <a:gd name="connsiteY149" fmla="*/ 1980666 h 5106248"/>
              <a:gd name="connsiteX150" fmla="*/ 122064 w 5106248"/>
              <a:gd name="connsiteY150" fmla="*/ 2053020 h 5106248"/>
              <a:gd name="connsiteX151" fmla="*/ 104651 w 5106248"/>
              <a:gd name="connsiteY151" fmla="*/ 2167114 h 5106248"/>
              <a:gd name="connsiteX152" fmla="*/ 30069 w 5106248"/>
              <a:gd name="connsiteY152" fmla="*/ 2157550 h 5106248"/>
              <a:gd name="connsiteX153" fmla="*/ 48337 w 5106248"/>
              <a:gd name="connsiteY153" fmla="*/ 2037854 h 5106248"/>
              <a:gd name="connsiteX154" fmla="*/ 163629 w 5106248"/>
              <a:gd name="connsiteY154" fmla="*/ 1649963 h 5106248"/>
              <a:gd name="connsiteX155" fmla="*/ 233239 w 5106248"/>
              <a:gd name="connsiteY155" fmla="*/ 1678523 h 5106248"/>
              <a:gd name="connsiteX156" fmla="*/ 183212 w 5106248"/>
              <a:gd name="connsiteY156" fmla="*/ 1815209 h 5106248"/>
              <a:gd name="connsiteX157" fmla="*/ 176250 w 5106248"/>
              <a:gd name="connsiteY157" fmla="*/ 1842286 h 5106248"/>
              <a:gd name="connsiteX158" fmla="*/ 103626 w 5106248"/>
              <a:gd name="connsiteY158" fmla="*/ 1822826 h 5106248"/>
              <a:gd name="connsiteX159" fmla="*/ 111339 w 5106248"/>
              <a:gd name="connsiteY159" fmla="*/ 1792830 h 5106248"/>
              <a:gd name="connsiteX160" fmla="*/ 4936721 w 5106248"/>
              <a:gd name="connsiteY160" fmla="*/ 1633850 h 5106248"/>
              <a:gd name="connsiteX161" fmla="*/ 4994909 w 5106248"/>
              <a:gd name="connsiteY161" fmla="*/ 1792830 h 5106248"/>
              <a:gd name="connsiteX162" fmla="*/ 5002622 w 5106248"/>
              <a:gd name="connsiteY162" fmla="*/ 1822826 h 5106248"/>
              <a:gd name="connsiteX163" fmla="*/ 4929999 w 5106248"/>
              <a:gd name="connsiteY163" fmla="*/ 1842286 h 5106248"/>
              <a:gd name="connsiteX164" fmla="*/ 4923037 w 5106248"/>
              <a:gd name="connsiteY164" fmla="*/ 1815209 h 5106248"/>
              <a:gd name="connsiteX165" fmla="*/ 4867285 w 5106248"/>
              <a:gd name="connsiteY165" fmla="*/ 1662885 h 5106248"/>
              <a:gd name="connsiteX166" fmla="*/ 4802482 w 5106248"/>
              <a:gd name="connsiteY166" fmla="*/ 1336947 h 5106248"/>
              <a:gd name="connsiteX167" fmla="*/ 4881941 w 5106248"/>
              <a:gd name="connsiteY167" fmla="*/ 1501895 h 5106248"/>
              <a:gd name="connsiteX168" fmla="*/ 4812480 w 5106248"/>
              <a:gd name="connsiteY168" fmla="*/ 1530940 h 5106248"/>
              <a:gd name="connsiteX169" fmla="*/ 4737188 w 5106248"/>
              <a:gd name="connsiteY169" fmla="*/ 1374644 h 5106248"/>
              <a:gd name="connsiteX170" fmla="*/ 303767 w 5106248"/>
              <a:gd name="connsiteY170" fmla="*/ 1336945 h 5106248"/>
              <a:gd name="connsiteX171" fmla="*/ 369061 w 5106248"/>
              <a:gd name="connsiteY171" fmla="*/ 1374642 h 5106248"/>
              <a:gd name="connsiteX172" fmla="*/ 286534 w 5106248"/>
              <a:gd name="connsiteY172" fmla="*/ 1545957 h 5106248"/>
              <a:gd name="connsiteX173" fmla="*/ 216853 w 5106248"/>
              <a:gd name="connsiteY173" fmla="*/ 1517368 h 5106248"/>
              <a:gd name="connsiteX174" fmla="*/ 478871 w 5106248"/>
              <a:gd name="connsiteY174" fmla="*/ 1062346 h 5106248"/>
              <a:gd name="connsiteX175" fmla="*/ 538666 w 5106248"/>
              <a:gd name="connsiteY175" fmla="*/ 1107910 h 5106248"/>
              <a:gd name="connsiteX176" fmla="*/ 495446 w 5106248"/>
              <a:gd name="connsiteY176" fmla="*/ 1165708 h 5106248"/>
              <a:gd name="connsiteX177" fmla="*/ 442858 w 5106248"/>
              <a:gd name="connsiteY177" fmla="*/ 1252270 h 5106248"/>
              <a:gd name="connsiteX178" fmla="*/ 377735 w 5106248"/>
              <a:gd name="connsiteY178" fmla="*/ 1214671 h 5106248"/>
              <a:gd name="connsiteX179" fmla="*/ 433043 w 5106248"/>
              <a:gd name="connsiteY179" fmla="*/ 1123631 h 5106248"/>
              <a:gd name="connsiteX180" fmla="*/ 4617109 w 5106248"/>
              <a:gd name="connsiteY180" fmla="*/ 1048614 h 5106248"/>
              <a:gd name="connsiteX181" fmla="*/ 4673206 w 5106248"/>
              <a:gd name="connsiteY181" fmla="*/ 1123631 h 5106248"/>
              <a:gd name="connsiteX182" fmla="*/ 4728515 w 5106248"/>
              <a:gd name="connsiteY182" fmla="*/ 1214674 h 5106248"/>
              <a:gd name="connsiteX183" fmla="*/ 4663392 w 5106248"/>
              <a:gd name="connsiteY183" fmla="*/ 1252273 h 5106248"/>
              <a:gd name="connsiteX184" fmla="*/ 4610802 w 5106248"/>
              <a:gd name="connsiteY184" fmla="*/ 1165708 h 5106248"/>
              <a:gd name="connsiteX185" fmla="*/ 4557616 w 5106248"/>
              <a:gd name="connsiteY185" fmla="*/ 1094583 h 5106248"/>
              <a:gd name="connsiteX186" fmla="*/ 4409110 w 5106248"/>
              <a:gd name="connsiteY186" fmla="*/ 798170 h 5106248"/>
              <a:gd name="connsiteX187" fmla="*/ 4526022 w 5106248"/>
              <a:gd name="connsiteY187" fmla="*/ 926806 h 5106248"/>
              <a:gd name="connsiteX188" fmla="*/ 4531535 w 5106248"/>
              <a:gd name="connsiteY188" fmla="*/ 934178 h 5106248"/>
              <a:gd name="connsiteX189" fmla="*/ 4472042 w 5106248"/>
              <a:gd name="connsiteY189" fmla="*/ 980147 h 5106248"/>
              <a:gd name="connsiteX190" fmla="*/ 4467951 w 5106248"/>
              <a:gd name="connsiteY190" fmla="*/ 974676 h 5106248"/>
              <a:gd name="connsiteX191" fmla="*/ 4355896 w 5106248"/>
              <a:gd name="connsiteY191" fmla="*/ 851384 h 5106248"/>
              <a:gd name="connsiteX192" fmla="*/ 697141 w 5106248"/>
              <a:gd name="connsiteY192" fmla="*/ 798167 h 5106248"/>
              <a:gd name="connsiteX193" fmla="*/ 750355 w 5106248"/>
              <a:gd name="connsiteY193" fmla="*/ 851381 h 5106248"/>
              <a:gd name="connsiteX194" fmla="*/ 638298 w 5106248"/>
              <a:gd name="connsiteY194" fmla="*/ 974676 h 5106248"/>
              <a:gd name="connsiteX195" fmla="*/ 624233 w 5106248"/>
              <a:gd name="connsiteY195" fmla="*/ 993483 h 5106248"/>
              <a:gd name="connsiteX196" fmla="*/ 564438 w 5106248"/>
              <a:gd name="connsiteY196" fmla="*/ 947919 h 5106248"/>
              <a:gd name="connsiteX197" fmla="*/ 580226 w 5106248"/>
              <a:gd name="connsiteY197" fmla="*/ 926806 h 5106248"/>
              <a:gd name="connsiteX198" fmla="*/ 934178 w 5106248"/>
              <a:gd name="connsiteY198" fmla="*/ 574713 h 5106248"/>
              <a:gd name="connsiteX199" fmla="*/ 980147 w 5106248"/>
              <a:gd name="connsiteY199" fmla="*/ 634206 h 5106248"/>
              <a:gd name="connsiteX200" fmla="*/ 974676 w 5106248"/>
              <a:gd name="connsiteY200" fmla="*/ 638297 h 5106248"/>
              <a:gd name="connsiteX201" fmla="*/ 851384 w 5106248"/>
              <a:gd name="connsiteY201" fmla="*/ 750353 h 5106248"/>
              <a:gd name="connsiteX202" fmla="*/ 798170 w 5106248"/>
              <a:gd name="connsiteY202" fmla="*/ 697139 h 5106248"/>
              <a:gd name="connsiteX203" fmla="*/ 926806 w 5106248"/>
              <a:gd name="connsiteY203" fmla="*/ 580226 h 5106248"/>
              <a:gd name="connsiteX204" fmla="*/ 4158329 w 5106248"/>
              <a:gd name="connsiteY204" fmla="*/ 564437 h 5106248"/>
              <a:gd name="connsiteX205" fmla="*/ 4179443 w 5106248"/>
              <a:gd name="connsiteY205" fmla="*/ 580226 h 5106248"/>
              <a:gd name="connsiteX206" fmla="*/ 4308083 w 5106248"/>
              <a:gd name="connsiteY206" fmla="*/ 697142 h 5106248"/>
              <a:gd name="connsiteX207" fmla="*/ 4254869 w 5106248"/>
              <a:gd name="connsiteY207" fmla="*/ 750356 h 5106248"/>
              <a:gd name="connsiteX208" fmla="*/ 4131573 w 5106248"/>
              <a:gd name="connsiteY208" fmla="*/ 638297 h 5106248"/>
              <a:gd name="connsiteX209" fmla="*/ 4112764 w 5106248"/>
              <a:gd name="connsiteY209" fmla="*/ 624233 h 5106248"/>
              <a:gd name="connsiteX210" fmla="*/ 3891577 w 5106248"/>
              <a:gd name="connsiteY210" fmla="*/ 377735 h 5106248"/>
              <a:gd name="connsiteX211" fmla="*/ 3982617 w 5106248"/>
              <a:gd name="connsiteY211" fmla="*/ 433042 h 5106248"/>
              <a:gd name="connsiteX212" fmla="*/ 4043903 w 5106248"/>
              <a:gd name="connsiteY212" fmla="*/ 478871 h 5106248"/>
              <a:gd name="connsiteX213" fmla="*/ 3998338 w 5106248"/>
              <a:gd name="connsiteY213" fmla="*/ 538667 h 5106248"/>
              <a:gd name="connsiteX214" fmla="*/ 3940540 w 5106248"/>
              <a:gd name="connsiteY214" fmla="*/ 495446 h 5106248"/>
              <a:gd name="connsiteX215" fmla="*/ 3853978 w 5106248"/>
              <a:gd name="connsiteY215" fmla="*/ 442858 h 5106248"/>
              <a:gd name="connsiteX216" fmla="*/ 1214673 w 5106248"/>
              <a:gd name="connsiteY216" fmla="*/ 377733 h 5106248"/>
              <a:gd name="connsiteX217" fmla="*/ 1252272 w 5106248"/>
              <a:gd name="connsiteY217" fmla="*/ 442857 h 5106248"/>
              <a:gd name="connsiteX218" fmla="*/ 1165708 w 5106248"/>
              <a:gd name="connsiteY218" fmla="*/ 495446 h 5106248"/>
              <a:gd name="connsiteX219" fmla="*/ 1094583 w 5106248"/>
              <a:gd name="connsiteY219" fmla="*/ 548633 h 5106248"/>
              <a:gd name="connsiteX220" fmla="*/ 1048614 w 5106248"/>
              <a:gd name="connsiteY220" fmla="*/ 489140 h 5106248"/>
              <a:gd name="connsiteX221" fmla="*/ 1123632 w 5106248"/>
              <a:gd name="connsiteY221" fmla="*/ 433042 h 5106248"/>
              <a:gd name="connsiteX222" fmla="*/ 1501893 w 5106248"/>
              <a:gd name="connsiteY222" fmla="*/ 224307 h 5106248"/>
              <a:gd name="connsiteX223" fmla="*/ 1530939 w 5106248"/>
              <a:gd name="connsiteY223" fmla="*/ 293769 h 5106248"/>
              <a:gd name="connsiteX224" fmla="*/ 1374643 w 5106248"/>
              <a:gd name="connsiteY224" fmla="*/ 369060 h 5106248"/>
              <a:gd name="connsiteX225" fmla="*/ 1336946 w 5106248"/>
              <a:gd name="connsiteY225" fmla="*/ 303767 h 5106248"/>
              <a:gd name="connsiteX226" fmla="*/ 3588881 w 5106248"/>
              <a:gd name="connsiteY226" fmla="*/ 216853 h 5106248"/>
              <a:gd name="connsiteX227" fmla="*/ 3769304 w 5106248"/>
              <a:gd name="connsiteY227" fmla="*/ 303768 h 5106248"/>
              <a:gd name="connsiteX228" fmla="*/ 3731607 w 5106248"/>
              <a:gd name="connsiteY228" fmla="*/ 369061 h 5106248"/>
              <a:gd name="connsiteX229" fmla="*/ 3560292 w 5106248"/>
              <a:gd name="connsiteY229" fmla="*/ 286534 h 5106248"/>
              <a:gd name="connsiteX230" fmla="*/ 3283423 w 5106248"/>
              <a:gd name="connsiteY230" fmla="*/ 103626 h 5106248"/>
              <a:gd name="connsiteX231" fmla="*/ 3313418 w 5106248"/>
              <a:gd name="connsiteY231" fmla="*/ 111339 h 5106248"/>
              <a:gd name="connsiteX232" fmla="*/ 3456286 w 5106248"/>
              <a:gd name="connsiteY232" fmla="*/ 163629 h 5106248"/>
              <a:gd name="connsiteX233" fmla="*/ 3427726 w 5106248"/>
              <a:gd name="connsiteY233" fmla="*/ 233239 h 5106248"/>
              <a:gd name="connsiteX234" fmla="*/ 3291039 w 5106248"/>
              <a:gd name="connsiteY234" fmla="*/ 183211 h 5106248"/>
              <a:gd name="connsiteX235" fmla="*/ 3263964 w 5106248"/>
              <a:gd name="connsiteY235" fmla="*/ 176250 h 5106248"/>
              <a:gd name="connsiteX236" fmla="*/ 1822828 w 5106248"/>
              <a:gd name="connsiteY236" fmla="*/ 103626 h 5106248"/>
              <a:gd name="connsiteX237" fmla="*/ 1842287 w 5106248"/>
              <a:gd name="connsiteY237" fmla="*/ 176249 h 5106248"/>
              <a:gd name="connsiteX238" fmla="*/ 1815209 w 5106248"/>
              <a:gd name="connsiteY238" fmla="*/ 183211 h 5106248"/>
              <a:gd name="connsiteX239" fmla="*/ 1662885 w 5106248"/>
              <a:gd name="connsiteY239" fmla="*/ 238963 h 5106248"/>
              <a:gd name="connsiteX240" fmla="*/ 1633850 w 5106248"/>
              <a:gd name="connsiteY240" fmla="*/ 169526 h 5106248"/>
              <a:gd name="connsiteX241" fmla="*/ 1792830 w 5106248"/>
              <a:gd name="connsiteY241" fmla="*/ 111339 h 5106248"/>
              <a:gd name="connsiteX242" fmla="*/ 2140598 w 5106248"/>
              <a:gd name="connsiteY242" fmla="*/ 32656 h 5106248"/>
              <a:gd name="connsiteX243" fmla="*/ 2150662 w 5106248"/>
              <a:gd name="connsiteY243" fmla="*/ 107162 h 5106248"/>
              <a:gd name="connsiteX244" fmla="*/ 2053020 w 5106248"/>
              <a:gd name="connsiteY244" fmla="*/ 122064 h 5106248"/>
              <a:gd name="connsiteX245" fmla="*/ 1980668 w 5106248"/>
              <a:gd name="connsiteY245" fmla="*/ 140667 h 5106248"/>
              <a:gd name="connsiteX246" fmla="*/ 1961209 w 5106248"/>
              <a:gd name="connsiteY246" fmla="*/ 68044 h 5106248"/>
              <a:gd name="connsiteX247" fmla="*/ 2037853 w 5106248"/>
              <a:gd name="connsiteY247" fmla="*/ 48337 h 5106248"/>
              <a:gd name="connsiteX248" fmla="*/ 2948701 w 5106248"/>
              <a:gd name="connsiteY248" fmla="*/ 30070 h 5106248"/>
              <a:gd name="connsiteX249" fmla="*/ 3068395 w 5106248"/>
              <a:gd name="connsiteY249" fmla="*/ 48337 h 5106248"/>
              <a:gd name="connsiteX250" fmla="*/ 3145041 w 5106248"/>
              <a:gd name="connsiteY250" fmla="*/ 68045 h 5106248"/>
              <a:gd name="connsiteX251" fmla="*/ 3125582 w 5106248"/>
              <a:gd name="connsiteY251" fmla="*/ 140668 h 5106248"/>
              <a:gd name="connsiteX252" fmla="*/ 3053228 w 5106248"/>
              <a:gd name="connsiteY252" fmla="*/ 122064 h 5106248"/>
              <a:gd name="connsiteX253" fmla="*/ 2939137 w 5106248"/>
              <a:gd name="connsiteY253" fmla="*/ 104652 h 5106248"/>
              <a:gd name="connsiteX254" fmla="*/ 2624565 w 5106248"/>
              <a:gd name="connsiteY254" fmla="*/ 1 h 5106248"/>
              <a:gd name="connsiteX255" fmla="*/ 2807328 w 5106248"/>
              <a:gd name="connsiteY255" fmla="*/ 9229 h 5106248"/>
              <a:gd name="connsiteX256" fmla="*/ 2797739 w 5106248"/>
              <a:gd name="connsiteY256" fmla="*/ 84001 h 5106248"/>
              <a:gd name="connsiteX257" fmla="*/ 2624565 w 5106248"/>
              <a:gd name="connsiteY257" fmla="*/ 75257 h 5106248"/>
              <a:gd name="connsiteX258" fmla="*/ 2481690 w 5106248"/>
              <a:gd name="connsiteY258" fmla="*/ 0 h 5106248"/>
              <a:gd name="connsiteX259" fmla="*/ 2481690 w 5106248"/>
              <a:gd name="connsiteY259" fmla="*/ 75256 h 5106248"/>
              <a:gd name="connsiteX260" fmla="*/ 2299408 w 5106248"/>
              <a:gd name="connsiteY260" fmla="*/ 84461 h 5106248"/>
              <a:gd name="connsiteX261" fmla="*/ 2291923 w 5106248"/>
              <a:gd name="connsiteY261" fmla="*/ 85603 h 5106248"/>
              <a:gd name="connsiteX262" fmla="*/ 2281859 w 5106248"/>
              <a:gd name="connsiteY262" fmla="*/ 11097 h 5106248"/>
              <a:gd name="connsiteX263" fmla="*/ 2291713 w 5106248"/>
              <a:gd name="connsiteY263" fmla="*/ 9593 h 510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5106248" h="5106248">
                <a:moveTo>
                  <a:pt x="2308513" y="5022247"/>
                </a:moveTo>
                <a:lnTo>
                  <a:pt x="2481690" y="5030992"/>
                </a:lnTo>
                <a:lnTo>
                  <a:pt x="2481690" y="5106248"/>
                </a:lnTo>
                <a:lnTo>
                  <a:pt x="2298924" y="5097019"/>
                </a:lnTo>
                <a:close/>
                <a:moveTo>
                  <a:pt x="2814326" y="5020645"/>
                </a:moveTo>
                <a:lnTo>
                  <a:pt x="2824389" y="5095151"/>
                </a:lnTo>
                <a:lnTo>
                  <a:pt x="2814535" y="5096655"/>
                </a:lnTo>
                <a:lnTo>
                  <a:pt x="2624564" y="5106248"/>
                </a:lnTo>
                <a:lnTo>
                  <a:pt x="2624564" y="5030992"/>
                </a:lnTo>
                <a:lnTo>
                  <a:pt x="2806840" y="5021788"/>
                </a:lnTo>
                <a:close/>
                <a:moveTo>
                  <a:pt x="1980667" y="4965580"/>
                </a:moveTo>
                <a:lnTo>
                  <a:pt x="2053020" y="4984184"/>
                </a:lnTo>
                <a:lnTo>
                  <a:pt x="2167116" y="5001598"/>
                </a:lnTo>
                <a:lnTo>
                  <a:pt x="2157552" y="5076180"/>
                </a:lnTo>
                <a:lnTo>
                  <a:pt x="2037853" y="5057912"/>
                </a:lnTo>
                <a:lnTo>
                  <a:pt x="1961207" y="5038204"/>
                </a:lnTo>
                <a:close/>
                <a:moveTo>
                  <a:pt x="3125585" y="4965580"/>
                </a:moveTo>
                <a:lnTo>
                  <a:pt x="3145044" y="5038203"/>
                </a:lnTo>
                <a:lnTo>
                  <a:pt x="3068395" y="5057912"/>
                </a:lnTo>
                <a:lnTo>
                  <a:pt x="2965650" y="5073593"/>
                </a:lnTo>
                <a:lnTo>
                  <a:pt x="2955586" y="4999086"/>
                </a:lnTo>
                <a:lnTo>
                  <a:pt x="3053228" y="4984184"/>
                </a:lnTo>
                <a:close/>
                <a:moveTo>
                  <a:pt x="1678529" y="4873011"/>
                </a:moveTo>
                <a:lnTo>
                  <a:pt x="1815209" y="4923037"/>
                </a:lnTo>
                <a:lnTo>
                  <a:pt x="1842285" y="4929999"/>
                </a:lnTo>
                <a:lnTo>
                  <a:pt x="1822826" y="5002622"/>
                </a:lnTo>
                <a:lnTo>
                  <a:pt x="1792830" y="4994910"/>
                </a:lnTo>
                <a:lnTo>
                  <a:pt x="1649968" y="4942622"/>
                </a:lnTo>
                <a:close/>
                <a:moveTo>
                  <a:pt x="3443367" y="4867284"/>
                </a:moveTo>
                <a:lnTo>
                  <a:pt x="3472402" y="4936721"/>
                </a:lnTo>
                <a:lnTo>
                  <a:pt x="3313418" y="4994910"/>
                </a:lnTo>
                <a:lnTo>
                  <a:pt x="3283425" y="5002622"/>
                </a:lnTo>
                <a:lnTo>
                  <a:pt x="3263966" y="4929998"/>
                </a:lnTo>
                <a:lnTo>
                  <a:pt x="3291039" y="4923037"/>
                </a:lnTo>
                <a:close/>
                <a:moveTo>
                  <a:pt x="1374645" y="4737189"/>
                </a:moveTo>
                <a:lnTo>
                  <a:pt x="1545963" y="4819717"/>
                </a:lnTo>
                <a:lnTo>
                  <a:pt x="1517373" y="4889398"/>
                </a:lnTo>
                <a:lnTo>
                  <a:pt x="1336947" y="4802482"/>
                </a:lnTo>
                <a:close/>
                <a:moveTo>
                  <a:pt x="3731605" y="4737188"/>
                </a:moveTo>
                <a:lnTo>
                  <a:pt x="3769302" y="4802482"/>
                </a:lnTo>
                <a:lnTo>
                  <a:pt x="3604358" y="4881939"/>
                </a:lnTo>
                <a:lnTo>
                  <a:pt x="3575313" y="4812478"/>
                </a:lnTo>
                <a:close/>
                <a:moveTo>
                  <a:pt x="1107910" y="4567582"/>
                </a:moveTo>
                <a:lnTo>
                  <a:pt x="1165708" y="4610802"/>
                </a:lnTo>
                <a:lnTo>
                  <a:pt x="1252274" y="4663392"/>
                </a:lnTo>
                <a:lnTo>
                  <a:pt x="1214674" y="4728516"/>
                </a:lnTo>
                <a:lnTo>
                  <a:pt x="1123632" y="4673206"/>
                </a:lnTo>
                <a:lnTo>
                  <a:pt x="1062346" y="4627377"/>
                </a:lnTo>
                <a:close/>
                <a:moveTo>
                  <a:pt x="4011668" y="4557614"/>
                </a:moveTo>
                <a:lnTo>
                  <a:pt x="4057637" y="4617107"/>
                </a:lnTo>
                <a:lnTo>
                  <a:pt x="3982617" y="4673206"/>
                </a:lnTo>
                <a:lnTo>
                  <a:pt x="3891576" y="4728515"/>
                </a:lnTo>
                <a:lnTo>
                  <a:pt x="3853977" y="4663391"/>
                </a:lnTo>
                <a:lnTo>
                  <a:pt x="3940540" y="4610802"/>
                </a:lnTo>
                <a:close/>
                <a:moveTo>
                  <a:pt x="851385" y="4355897"/>
                </a:moveTo>
                <a:lnTo>
                  <a:pt x="974676" y="4467951"/>
                </a:lnTo>
                <a:lnTo>
                  <a:pt x="993484" y="4482015"/>
                </a:lnTo>
                <a:lnTo>
                  <a:pt x="947919" y="4541810"/>
                </a:lnTo>
                <a:lnTo>
                  <a:pt x="926806" y="4526022"/>
                </a:lnTo>
                <a:lnTo>
                  <a:pt x="798170" y="4409111"/>
                </a:lnTo>
                <a:close/>
                <a:moveTo>
                  <a:pt x="4254867" y="4355894"/>
                </a:moveTo>
                <a:lnTo>
                  <a:pt x="4308081" y="4409108"/>
                </a:lnTo>
                <a:lnTo>
                  <a:pt x="4179443" y="4526022"/>
                </a:lnTo>
                <a:lnTo>
                  <a:pt x="4172073" y="4531534"/>
                </a:lnTo>
                <a:lnTo>
                  <a:pt x="4126104" y="4472041"/>
                </a:lnTo>
                <a:lnTo>
                  <a:pt x="4131573" y="4467951"/>
                </a:lnTo>
                <a:close/>
                <a:moveTo>
                  <a:pt x="634208" y="4126104"/>
                </a:moveTo>
                <a:lnTo>
                  <a:pt x="638298" y="4131573"/>
                </a:lnTo>
                <a:lnTo>
                  <a:pt x="750357" y="4254869"/>
                </a:lnTo>
                <a:lnTo>
                  <a:pt x="697142" y="4308083"/>
                </a:lnTo>
                <a:lnTo>
                  <a:pt x="580226" y="4179443"/>
                </a:lnTo>
                <a:lnTo>
                  <a:pt x="574715" y="4172073"/>
                </a:lnTo>
                <a:close/>
                <a:moveTo>
                  <a:pt x="4482015" y="4112765"/>
                </a:moveTo>
                <a:lnTo>
                  <a:pt x="4541810" y="4158329"/>
                </a:lnTo>
                <a:lnTo>
                  <a:pt x="4526022" y="4179443"/>
                </a:lnTo>
                <a:lnTo>
                  <a:pt x="4409109" y="4308079"/>
                </a:lnTo>
                <a:lnTo>
                  <a:pt x="4355895" y="4254865"/>
                </a:lnTo>
                <a:lnTo>
                  <a:pt x="4467951" y="4131573"/>
                </a:lnTo>
                <a:close/>
                <a:moveTo>
                  <a:pt x="442858" y="3853978"/>
                </a:moveTo>
                <a:lnTo>
                  <a:pt x="495446" y="3940541"/>
                </a:lnTo>
                <a:lnTo>
                  <a:pt x="548635" y="4011669"/>
                </a:lnTo>
                <a:lnTo>
                  <a:pt x="489142" y="4057637"/>
                </a:lnTo>
                <a:lnTo>
                  <a:pt x="433043" y="3982617"/>
                </a:lnTo>
                <a:lnTo>
                  <a:pt x="377734" y="3891577"/>
                </a:lnTo>
                <a:close/>
                <a:moveTo>
                  <a:pt x="4663392" y="3853975"/>
                </a:moveTo>
                <a:lnTo>
                  <a:pt x="4728516" y="3891574"/>
                </a:lnTo>
                <a:lnTo>
                  <a:pt x="4673206" y="3982617"/>
                </a:lnTo>
                <a:lnTo>
                  <a:pt x="4627377" y="4043903"/>
                </a:lnTo>
                <a:lnTo>
                  <a:pt x="4567581" y="3998339"/>
                </a:lnTo>
                <a:lnTo>
                  <a:pt x="4610802" y="3940541"/>
                </a:lnTo>
                <a:close/>
                <a:moveTo>
                  <a:pt x="293771" y="3575315"/>
                </a:moveTo>
                <a:lnTo>
                  <a:pt x="369061" y="3731606"/>
                </a:lnTo>
                <a:lnTo>
                  <a:pt x="303767" y="3769303"/>
                </a:lnTo>
                <a:lnTo>
                  <a:pt x="224310" y="3604360"/>
                </a:lnTo>
                <a:close/>
                <a:moveTo>
                  <a:pt x="4819716" y="3560288"/>
                </a:moveTo>
                <a:lnTo>
                  <a:pt x="4889397" y="3588877"/>
                </a:lnTo>
                <a:lnTo>
                  <a:pt x="4802482" y="3769301"/>
                </a:lnTo>
                <a:lnTo>
                  <a:pt x="4737188" y="3731604"/>
                </a:lnTo>
                <a:close/>
                <a:moveTo>
                  <a:pt x="4929999" y="3263964"/>
                </a:moveTo>
                <a:lnTo>
                  <a:pt x="5002622" y="3283423"/>
                </a:lnTo>
                <a:lnTo>
                  <a:pt x="4994909" y="3313418"/>
                </a:lnTo>
                <a:lnTo>
                  <a:pt x="4942620" y="3456281"/>
                </a:lnTo>
                <a:lnTo>
                  <a:pt x="4873010" y="3427721"/>
                </a:lnTo>
                <a:lnTo>
                  <a:pt x="4923037" y="3291039"/>
                </a:lnTo>
                <a:close/>
                <a:moveTo>
                  <a:pt x="176250" y="3263963"/>
                </a:moveTo>
                <a:lnTo>
                  <a:pt x="183212" y="3291039"/>
                </a:lnTo>
                <a:lnTo>
                  <a:pt x="238965" y="3443368"/>
                </a:lnTo>
                <a:lnTo>
                  <a:pt x="169528" y="3472403"/>
                </a:lnTo>
                <a:lnTo>
                  <a:pt x="111339" y="3313418"/>
                </a:lnTo>
                <a:lnTo>
                  <a:pt x="103626" y="3283422"/>
                </a:lnTo>
                <a:close/>
                <a:moveTo>
                  <a:pt x="107162" y="2955588"/>
                </a:moveTo>
                <a:lnTo>
                  <a:pt x="122064" y="3053228"/>
                </a:lnTo>
                <a:lnTo>
                  <a:pt x="140668" y="3125583"/>
                </a:lnTo>
                <a:lnTo>
                  <a:pt x="68045" y="3145042"/>
                </a:lnTo>
                <a:lnTo>
                  <a:pt x="48337" y="3068395"/>
                </a:lnTo>
                <a:lnTo>
                  <a:pt x="32657" y="2965651"/>
                </a:lnTo>
                <a:close/>
                <a:moveTo>
                  <a:pt x="5001597" y="2939134"/>
                </a:moveTo>
                <a:lnTo>
                  <a:pt x="5076179" y="2948698"/>
                </a:lnTo>
                <a:lnTo>
                  <a:pt x="5057911" y="3068395"/>
                </a:lnTo>
                <a:lnTo>
                  <a:pt x="5038203" y="3145042"/>
                </a:lnTo>
                <a:lnTo>
                  <a:pt x="4965580" y="3125583"/>
                </a:lnTo>
                <a:lnTo>
                  <a:pt x="4984184" y="3053228"/>
                </a:lnTo>
                <a:close/>
                <a:moveTo>
                  <a:pt x="5030992" y="2624560"/>
                </a:moveTo>
                <a:lnTo>
                  <a:pt x="5106248" y="2624560"/>
                </a:lnTo>
                <a:lnTo>
                  <a:pt x="5097019" y="2807326"/>
                </a:lnTo>
                <a:lnTo>
                  <a:pt x="5022247" y="2797738"/>
                </a:lnTo>
                <a:close/>
                <a:moveTo>
                  <a:pt x="0" y="2624559"/>
                </a:moveTo>
                <a:lnTo>
                  <a:pt x="75256" y="2624559"/>
                </a:lnTo>
                <a:lnTo>
                  <a:pt x="84461" y="2806841"/>
                </a:lnTo>
                <a:lnTo>
                  <a:pt x="85603" y="2814327"/>
                </a:lnTo>
                <a:lnTo>
                  <a:pt x="11097" y="2824390"/>
                </a:lnTo>
                <a:lnTo>
                  <a:pt x="9593" y="2814535"/>
                </a:lnTo>
                <a:close/>
                <a:moveTo>
                  <a:pt x="9229" y="2298922"/>
                </a:moveTo>
                <a:lnTo>
                  <a:pt x="84001" y="2308511"/>
                </a:lnTo>
                <a:lnTo>
                  <a:pt x="75257" y="2481685"/>
                </a:lnTo>
                <a:lnTo>
                  <a:pt x="1" y="2481685"/>
                </a:lnTo>
                <a:close/>
                <a:moveTo>
                  <a:pt x="5095151" y="2281860"/>
                </a:moveTo>
                <a:lnTo>
                  <a:pt x="5096655" y="2291713"/>
                </a:lnTo>
                <a:lnTo>
                  <a:pt x="5106248" y="2481685"/>
                </a:lnTo>
                <a:lnTo>
                  <a:pt x="5030992" y="2481685"/>
                </a:lnTo>
                <a:lnTo>
                  <a:pt x="5021787" y="2299408"/>
                </a:lnTo>
                <a:lnTo>
                  <a:pt x="5020645" y="2291924"/>
                </a:lnTo>
                <a:close/>
                <a:moveTo>
                  <a:pt x="5038203" y="1961207"/>
                </a:moveTo>
                <a:lnTo>
                  <a:pt x="5057911" y="2037854"/>
                </a:lnTo>
                <a:lnTo>
                  <a:pt x="5073592" y="2140600"/>
                </a:lnTo>
                <a:lnTo>
                  <a:pt x="4999086" y="2150664"/>
                </a:lnTo>
                <a:lnTo>
                  <a:pt x="4984184" y="2053020"/>
                </a:lnTo>
                <a:lnTo>
                  <a:pt x="4965580" y="1980666"/>
                </a:lnTo>
                <a:close/>
                <a:moveTo>
                  <a:pt x="68045" y="1961207"/>
                </a:moveTo>
                <a:lnTo>
                  <a:pt x="140668" y="1980666"/>
                </a:lnTo>
                <a:lnTo>
                  <a:pt x="122064" y="2053020"/>
                </a:lnTo>
                <a:lnTo>
                  <a:pt x="104651" y="2167114"/>
                </a:lnTo>
                <a:lnTo>
                  <a:pt x="30069" y="2157550"/>
                </a:lnTo>
                <a:lnTo>
                  <a:pt x="48337" y="2037854"/>
                </a:lnTo>
                <a:close/>
                <a:moveTo>
                  <a:pt x="163629" y="1649963"/>
                </a:moveTo>
                <a:lnTo>
                  <a:pt x="233239" y="1678523"/>
                </a:lnTo>
                <a:lnTo>
                  <a:pt x="183212" y="1815209"/>
                </a:lnTo>
                <a:lnTo>
                  <a:pt x="176250" y="1842286"/>
                </a:lnTo>
                <a:lnTo>
                  <a:pt x="103626" y="1822826"/>
                </a:lnTo>
                <a:lnTo>
                  <a:pt x="111339" y="1792830"/>
                </a:lnTo>
                <a:close/>
                <a:moveTo>
                  <a:pt x="4936721" y="1633850"/>
                </a:moveTo>
                <a:lnTo>
                  <a:pt x="4994909" y="1792830"/>
                </a:lnTo>
                <a:lnTo>
                  <a:pt x="5002622" y="1822826"/>
                </a:lnTo>
                <a:lnTo>
                  <a:pt x="4929999" y="1842286"/>
                </a:lnTo>
                <a:lnTo>
                  <a:pt x="4923037" y="1815209"/>
                </a:lnTo>
                <a:lnTo>
                  <a:pt x="4867285" y="1662885"/>
                </a:lnTo>
                <a:close/>
                <a:moveTo>
                  <a:pt x="4802482" y="1336947"/>
                </a:moveTo>
                <a:lnTo>
                  <a:pt x="4881941" y="1501895"/>
                </a:lnTo>
                <a:lnTo>
                  <a:pt x="4812480" y="1530940"/>
                </a:lnTo>
                <a:lnTo>
                  <a:pt x="4737188" y="1374644"/>
                </a:lnTo>
                <a:close/>
                <a:moveTo>
                  <a:pt x="303767" y="1336945"/>
                </a:moveTo>
                <a:lnTo>
                  <a:pt x="369061" y="1374642"/>
                </a:lnTo>
                <a:lnTo>
                  <a:pt x="286534" y="1545957"/>
                </a:lnTo>
                <a:lnTo>
                  <a:pt x="216853" y="1517368"/>
                </a:lnTo>
                <a:close/>
                <a:moveTo>
                  <a:pt x="478871" y="1062346"/>
                </a:moveTo>
                <a:lnTo>
                  <a:pt x="538666" y="1107910"/>
                </a:lnTo>
                <a:lnTo>
                  <a:pt x="495446" y="1165708"/>
                </a:lnTo>
                <a:lnTo>
                  <a:pt x="442858" y="1252270"/>
                </a:lnTo>
                <a:lnTo>
                  <a:pt x="377735" y="1214671"/>
                </a:lnTo>
                <a:lnTo>
                  <a:pt x="433043" y="1123631"/>
                </a:lnTo>
                <a:close/>
                <a:moveTo>
                  <a:pt x="4617109" y="1048614"/>
                </a:moveTo>
                <a:lnTo>
                  <a:pt x="4673206" y="1123631"/>
                </a:lnTo>
                <a:lnTo>
                  <a:pt x="4728515" y="1214674"/>
                </a:lnTo>
                <a:lnTo>
                  <a:pt x="4663392" y="1252273"/>
                </a:lnTo>
                <a:lnTo>
                  <a:pt x="4610802" y="1165708"/>
                </a:lnTo>
                <a:lnTo>
                  <a:pt x="4557616" y="1094583"/>
                </a:lnTo>
                <a:close/>
                <a:moveTo>
                  <a:pt x="4409110" y="798170"/>
                </a:moveTo>
                <a:lnTo>
                  <a:pt x="4526022" y="926806"/>
                </a:lnTo>
                <a:lnTo>
                  <a:pt x="4531535" y="934178"/>
                </a:lnTo>
                <a:lnTo>
                  <a:pt x="4472042" y="980147"/>
                </a:lnTo>
                <a:lnTo>
                  <a:pt x="4467951" y="974676"/>
                </a:lnTo>
                <a:lnTo>
                  <a:pt x="4355896" y="851384"/>
                </a:lnTo>
                <a:close/>
                <a:moveTo>
                  <a:pt x="697141" y="798167"/>
                </a:moveTo>
                <a:lnTo>
                  <a:pt x="750355" y="851381"/>
                </a:lnTo>
                <a:lnTo>
                  <a:pt x="638298" y="974676"/>
                </a:lnTo>
                <a:lnTo>
                  <a:pt x="624233" y="993483"/>
                </a:lnTo>
                <a:lnTo>
                  <a:pt x="564438" y="947919"/>
                </a:lnTo>
                <a:lnTo>
                  <a:pt x="580226" y="926806"/>
                </a:lnTo>
                <a:close/>
                <a:moveTo>
                  <a:pt x="934178" y="574713"/>
                </a:moveTo>
                <a:lnTo>
                  <a:pt x="980147" y="634206"/>
                </a:lnTo>
                <a:lnTo>
                  <a:pt x="974676" y="638297"/>
                </a:lnTo>
                <a:lnTo>
                  <a:pt x="851384" y="750353"/>
                </a:lnTo>
                <a:lnTo>
                  <a:pt x="798170" y="697139"/>
                </a:lnTo>
                <a:lnTo>
                  <a:pt x="926806" y="580226"/>
                </a:lnTo>
                <a:close/>
                <a:moveTo>
                  <a:pt x="4158329" y="564437"/>
                </a:moveTo>
                <a:lnTo>
                  <a:pt x="4179443" y="580226"/>
                </a:lnTo>
                <a:lnTo>
                  <a:pt x="4308083" y="697142"/>
                </a:lnTo>
                <a:lnTo>
                  <a:pt x="4254869" y="750356"/>
                </a:lnTo>
                <a:lnTo>
                  <a:pt x="4131573" y="638297"/>
                </a:lnTo>
                <a:lnTo>
                  <a:pt x="4112764" y="624233"/>
                </a:lnTo>
                <a:close/>
                <a:moveTo>
                  <a:pt x="3891577" y="377735"/>
                </a:moveTo>
                <a:lnTo>
                  <a:pt x="3982617" y="433042"/>
                </a:lnTo>
                <a:lnTo>
                  <a:pt x="4043903" y="478871"/>
                </a:lnTo>
                <a:lnTo>
                  <a:pt x="3998338" y="538667"/>
                </a:lnTo>
                <a:lnTo>
                  <a:pt x="3940540" y="495446"/>
                </a:lnTo>
                <a:lnTo>
                  <a:pt x="3853978" y="442858"/>
                </a:lnTo>
                <a:close/>
                <a:moveTo>
                  <a:pt x="1214673" y="377733"/>
                </a:moveTo>
                <a:lnTo>
                  <a:pt x="1252272" y="442857"/>
                </a:lnTo>
                <a:lnTo>
                  <a:pt x="1165708" y="495446"/>
                </a:lnTo>
                <a:lnTo>
                  <a:pt x="1094583" y="548633"/>
                </a:lnTo>
                <a:lnTo>
                  <a:pt x="1048614" y="489140"/>
                </a:lnTo>
                <a:lnTo>
                  <a:pt x="1123632" y="433042"/>
                </a:lnTo>
                <a:close/>
                <a:moveTo>
                  <a:pt x="1501893" y="224307"/>
                </a:moveTo>
                <a:lnTo>
                  <a:pt x="1530939" y="293769"/>
                </a:lnTo>
                <a:lnTo>
                  <a:pt x="1374643" y="369060"/>
                </a:lnTo>
                <a:lnTo>
                  <a:pt x="1336946" y="303767"/>
                </a:lnTo>
                <a:close/>
                <a:moveTo>
                  <a:pt x="3588881" y="216853"/>
                </a:moveTo>
                <a:lnTo>
                  <a:pt x="3769304" y="303768"/>
                </a:lnTo>
                <a:lnTo>
                  <a:pt x="3731607" y="369061"/>
                </a:lnTo>
                <a:lnTo>
                  <a:pt x="3560292" y="286534"/>
                </a:lnTo>
                <a:close/>
                <a:moveTo>
                  <a:pt x="3283423" y="103626"/>
                </a:moveTo>
                <a:lnTo>
                  <a:pt x="3313418" y="111339"/>
                </a:lnTo>
                <a:lnTo>
                  <a:pt x="3456286" y="163629"/>
                </a:lnTo>
                <a:lnTo>
                  <a:pt x="3427726" y="233239"/>
                </a:lnTo>
                <a:lnTo>
                  <a:pt x="3291039" y="183211"/>
                </a:lnTo>
                <a:lnTo>
                  <a:pt x="3263964" y="176250"/>
                </a:lnTo>
                <a:close/>
                <a:moveTo>
                  <a:pt x="1822828" y="103626"/>
                </a:moveTo>
                <a:lnTo>
                  <a:pt x="1842287" y="176249"/>
                </a:lnTo>
                <a:lnTo>
                  <a:pt x="1815209" y="183211"/>
                </a:lnTo>
                <a:lnTo>
                  <a:pt x="1662885" y="238963"/>
                </a:lnTo>
                <a:lnTo>
                  <a:pt x="1633850" y="169526"/>
                </a:lnTo>
                <a:lnTo>
                  <a:pt x="1792830" y="111339"/>
                </a:lnTo>
                <a:close/>
                <a:moveTo>
                  <a:pt x="2140598" y="32656"/>
                </a:moveTo>
                <a:lnTo>
                  <a:pt x="2150662" y="107162"/>
                </a:lnTo>
                <a:lnTo>
                  <a:pt x="2053020" y="122064"/>
                </a:lnTo>
                <a:lnTo>
                  <a:pt x="1980668" y="140667"/>
                </a:lnTo>
                <a:lnTo>
                  <a:pt x="1961209" y="68044"/>
                </a:lnTo>
                <a:lnTo>
                  <a:pt x="2037853" y="48337"/>
                </a:lnTo>
                <a:close/>
                <a:moveTo>
                  <a:pt x="2948701" y="30070"/>
                </a:moveTo>
                <a:lnTo>
                  <a:pt x="3068395" y="48337"/>
                </a:lnTo>
                <a:lnTo>
                  <a:pt x="3145041" y="68045"/>
                </a:lnTo>
                <a:lnTo>
                  <a:pt x="3125582" y="140668"/>
                </a:lnTo>
                <a:lnTo>
                  <a:pt x="3053228" y="122064"/>
                </a:lnTo>
                <a:lnTo>
                  <a:pt x="2939137" y="104652"/>
                </a:lnTo>
                <a:close/>
                <a:moveTo>
                  <a:pt x="2624565" y="1"/>
                </a:moveTo>
                <a:lnTo>
                  <a:pt x="2807328" y="9229"/>
                </a:lnTo>
                <a:lnTo>
                  <a:pt x="2797739" y="84001"/>
                </a:lnTo>
                <a:lnTo>
                  <a:pt x="2624565" y="75257"/>
                </a:lnTo>
                <a:close/>
                <a:moveTo>
                  <a:pt x="2481690" y="0"/>
                </a:moveTo>
                <a:lnTo>
                  <a:pt x="2481690" y="75256"/>
                </a:lnTo>
                <a:lnTo>
                  <a:pt x="2299408" y="84461"/>
                </a:lnTo>
                <a:lnTo>
                  <a:pt x="2291923" y="85603"/>
                </a:lnTo>
                <a:lnTo>
                  <a:pt x="2281859" y="11097"/>
                </a:lnTo>
                <a:lnTo>
                  <a:pt x="2291713" y="95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8592" name="Freeform: Shape 243"/>
          <p:cNvSpPr/>
          <p:nvPr/>
        </p:nvSpPr>
        <p:spPr>
          <a:xfrm>
            <a:off x="767094" y="2701703"/>
            <a:ext cx="2215673" cy="2215673"/>
          </a:xfrm>
          <a:custGeom>
            <a:avLst/>
            <a:gdLst>
              <a:gd name="connsiteX0" fmla="*/ 1919859 w 4865986"/>
              <a:gd name="connsiteY0" fmla="*/ 4783256 h 4865986"/>
              <a:gd name="connsiteX1" fmla="*/ 1948021 w 4865986"/>
              <a:gd name="connsiteY1" fmla="*/ 4790497 h 4865986"/>
              <a:gd name="connsiteX2" fmla="*/ 2186953 w 4865986"/>
              <a:gd name="connsiteY2" fmla="*/ 4826962 h 4865986"/>
              <a:gd name="connsiteX3" fmla="*/ 2320351 w 4865986"/>
              <a:gd name="connsiteY3" fmla="*/ 4833698 h 4865986"/>
              <a:gd name="connsiteX4" fmla="*/ 2320351 w 4865986"/>
              <a:gd name="connsiteY4" fmla="*/ 4865986 h 4865986"/>
              <a:gd name="connsiteX5" fmla="*/ 2183652 w 4865986"/>
              <a:gd name="connsiteY5" fmla="*/ 4859084 h 4865986"/>
              <a:gd name="connsiteX6" fmla="*/ 1941514 w 4865986"/>
              <a:gd name="connsiteY6" fmla="*/ 4822129 h 4865986"/>
              <a:gd name="connsiteX7" fmla="*/ 1911510 w 4865986"/>
              <a:gd name="connsiteY7" fmla="*/ 4814414 h 4865986"/>
              <a:gd name="connsiteX8" fmla="*/ 2946131 w 4865986"/>
              <a:gd name="connsiteY8" fmla="*/ 4783255 h 4865986"/>
              <a:gd name="connsiteX9" fmla="*/ 2954480 w 4865986"/>
              <a:gd name="connsiteY9" fmla="*/ 4814413 h 4865986"/>
              <a:gd name="connsiteX10" fmla="*/ 2924472 w 4865986"/>
              <a:gd name="connsiteY10" fmla="*/ 4822129 h 4865986"/>
              <a:gd name="connsiteX11" fmla="*/ 2682334 w 4865986"/>
              <a:gd name="connsiteY11" fmla="*/ 4859084 h 4865986"/>
              <a:gd name="connsiteX12" fmla="*/ 2545637 w 4865986"/>
              <a:gd name="connsiteY12" fmla="*/ 4865986 h 4865986"/>
              <a:gd name="connsiteX13" fmla="*/ 2545637 w 4865986"/>
              <a:gd name="connsiteY13" fmla="*/ 4833698 h 4865986"/>
              <a:gd name="connsiteX14" fmla="*/ 2679033 w 4865986"/>
              <a:gd name="connsiteY14" fmla="*/ 4826962 h 4865986"/>
              <a:gd name="connsiteX15" fmla="*/ 2917965 w 4865986"/>
              <a:gd name="connsiteY15" fmla="*/ 4790497 h 4865986"/>
              <a:gd name="connsiteX16" fmla="*/ 1329348 w 4865986"/>
              <a:gd name="connsiteY16" fmla="*/ 4569847 h 4865986"/>
              <a:gd name="connsiteX17" fmla="*/ 1496317 w 4865986"/>
              <a:gd name="connsiteY17" fmla="*/ 4650280 h 4865986"/>
              <a:gd name="connsiteX18" fmla="*/ 1702077 w 4865986"/>
              <a:gd name="connsiteY18" fmla="*/ 4725589 h 4865986"/>
              <a:gd name="connsiteX19" fmla="*/ 1693695 w 4865986"/>
              <a:gd name="connsiteY19" fmla="*/ 4756872 h 4865986"/>
              <a:gd name="connsiteX20" fmla="*/ 1483749 w 4865986"/>
              <a:gd name="connsiteY20" fmla="*/ 4680031 h 4865986"/>
              <a:gd name="connsiteX21" fmla="*/ 1313174 w 4865986"/>
              <a:gd name="connsiteY21" fmla="*/ 4597861 h 4865986"/>
              <a:gd name="connsiteX22" fmla="*/ 3536644 w 4865986"/>
              <a:gd name="connsiteY22" fmla="*/ 4569844 h 4865986"/>
              <a:gd name="connsiteX23" fmla="*/ 3552818 w 4865986"/>
              <a:gd name="connsiteY23" fmla="*/ 4597858 h 4865986"/>
              <a:gd name="connsiteX24" fmla="*/ 3382238 w 4865986"/>
              <a:gd name="connsiteY24" fmla="*/ 4680031 h 4865986"/>
              <a:gd name="connsiteX25" fmla="*/ 3172295 w 4865986"/>
              <a:gd name="connsiteY25" fmla="*/ 4756870 h 4865986"/>
              <a:gd name="connsiteX26" fmla="*/ 3163913 w 4865986"/>
              <a:gd name="connsiteY26" fmla="*/ 4725588 h 4865986"/>
              <a:gd name="connsiteX27" fmla="*/ 3369670 w 4865986"/>
              <a:gd name="connsiteY27" fmla="*/ 4650280 h 4865986"/>
              <a:gd name="connsiteX28" fmla="*/ 814868 w 4865986"/>
              <a:gd name="connsiteY28" fmla="*/ 4210416 h 4865986"/>
              <a:gd name="connsiteX29" fmla="*/ 902304 w 4865986"/>
              <a:gd name="connsiteY29" fmla="*/ 4289883 h 4865986"/>
              <a:gd name="connsiteX30" fmla="*/ 1087556 w 4865986"/>
              <a:gd name="connsiteY30" fmla="*/ 4428412 h 4865986"/>
              <a:gd name="connsiteX31" fmla="*/ 1134427 w 4865986"/>
              <a:gd name="connsiteY31" fmla="*/ 4456887 h 4865986"/>
              <a:gd name="connsiteX32" fmla="*/ 1118296 w 4865986"/>
              <a:gd name="connsiteY32" fmla="*/ 4484828 h 4865986"/>
              <a:gd name="connsiteX33" fmla="*/ 1069504 w 4865986"/>
              <a:gd name="connsiteY33" fmla="*/ 4455186 h 4865986"/>
              <a:gd name="connsiteX34" fmla="*/ 881766 w 4865986"/>
              <a:gd name="connsiteY34" fmla="*/ 4314798 h 4865986"/>
              <a:gd name="connsiteX35" fmla="*/ 792037 w 4865986"/>
              <a:gd name="connsiteY35" fmla="*/ 4233247 h 4865986"/>
              <a:gd name="connsiteX36" fmla="*/ 4051123 w 4865986"/>
              <a:gd name="connsiteY36" fmla="*/ 4210412 h 4865986"/>
              <a:gd name="connsiteX37" fmla="*/ 4073954 w 4865986"/>
              <a:gd name="connsiteY37" fmla="*/ 4233243 h 4865986"/>
              <a:gd name="connsiteX38" fmla="*/ 3984220 w 4865986"/>
              <a:gd name="connsiteY38" fmla="*/ 4314798 h 4865986"/>
              <a:gd name="connsiteX39" fmla="*/ 3796483 w 4865986"/>
              <a:gd name="connsiteY39" fmla="*/ 4455186 h 4865986"/>
              <a:gd name="connsiteX40" fmla="*/ 3747695 w 4865986"/>
              <a:gd name="connsiteY40" fmla="*/ 4484825 h 4865986"/>
              <a:gd name="connsiteX41" fmla="*/ 3731564 w 4865986"/>
              <a:gd name="connsiteY41" fmla="*/ 4456884 h 4865986"/>
              <a:gd name="connsiteX42" fmla="*/ 3778430 w 4865986"/>
              <a:gd name="connsiteY42" fmla="*/ 4428412 h 4865986"/>
              <a:gd name="connsiteX43" fmla="*/ 3963682 w 4865986"/>
              <a:gd name="connsiteY43" fmla="*/ 4289883 h 4865986"/>
              <a:gd name="connsiteX44" fmla="*/ 409097 w 4865986"/>
              <a:gd name="connsiteY44" fmla="*/ 3731554 h 4865986"/>
              <a:gd name="connsiteX45" fmla="*/ 437575 w 4865986"/>
              <a:gd name="connsiteY45" fmla="*/ 3778430 h 4865986"/>
              <a:gd name="connsiteX46" fmla="*/ 576104 w 4865986"/>
              <a:gd name="connsiteY46" fmla="*/ 3963683 h 4865986"/>
              <a:gd name="connsiteX47" fmla="*/ 655567 w 4865986"/>
              <a:gd name="connsiteY47" fmla="*/ 4051114 h 4865986"/>
              <a:gd name="connsiteX48" fmla="*/ 632736 w 4865986"/>
              <a:gd name="connsiteY48" fmla="*/ 4073945 h 4865986"/>
              <a:gd name="connsiteX49" fmla="*/ 551189 w 4865986"/>
              <a:gd name="connsiteY49" fmla="*/ 3984221 h 4865986"/>
              <a:gd name="connsiteX50" fmla="*/ 410801 w 4865986"/>
              <a:gd name="connsiteY50" fmla="*/ 3796483 h 4865986"/>
              <a:gd name="connsiteX51" fmla="*/ 381156 w 4865986"/>
              <a:gd name="connsiteY51" fmla="*/ 3747686 h 4865986"/>
              <a:gd name="connsiteX52" fmla="*/ 4456892 w 4865986"/>
              <a:gd name="connsiteY52" fmla="*/ 3731551 h 4865986"/>
              <a:gd name="connsiteX53" fmla="*/ 4484833 w 4865986"/>
              <a:gd name="connsiteY53" fmla="*/ 3747682 h 4865986"/>
              <a:gd name="connsiteX54" fmla="*/ 4455186 w 4865986"/>
              <a:gd name="connsiteY54" fmla="*/ 3796483 h 4865986"/>
              <a:gd name="connsiteX55" fmla="*/ 4314798 w 4865986"/>
              <a:gd name="connsiteY55" fmla="*/ 3984221 h 4865986"/>
              <a:gd name="connsiteX56" fmla="*/ 4233254 w 4865986"/>
              <a:gd name="connsiteY56" fmla="*/ 4073942 h 4865986"/>
              <a:gd name="connsiteX57" fmla="*/ 4210423 w 4865986"/>
              <a:gd name="connsiteY57" fmla="*/ 4051111 h 4865986"/>
              <a:gd name="connsiteX58" fmla="*/ 4289883 w 4865986"/>
              <a:gd name="connsiteY58" fmla="*/ 3963683 h 4865986"/>
              <a:gd name="connsiteX59" fmla="*/ 4428412 w 4865986"/>
              <a:gd name="connsiteY59" fmla="*/ 3778430 h 4865986"/>
              <a:gd name="connsiteX60" fmla="*/ 140395 w 4865986"/>
              <a:gd name="connsiteY60" fmla="*/ 3163903 h 4865986"/>
              <a:gd name="connsiteX61" fmla="*/ 215707 w 4865986"/>
              <a:gd name="connsiteY61" fmla="*/ 3369670 h 4865986"/>
              <a:gd name="connsiteX62" fmla="*/ 296137 w 4865986"/>
              <a:gd name="connsiteY62" fmla="*/ 3536634 h 4865986"/>
              <a:gd name="connsiteX63" fmla="*/ 268124 w 4865986"/>
              <a:gd name="connsiteY63" fmla="*/ 3552807 h 4865986"/>
              <a:gd name="connsiteX64" fmla="*/ 185956 w 4865986"/>
              <a:gd name="connsiteY64" fmla="*/ 3382238 h 4865986"/>
              <a:gd name="connsiteX65" fmla="*/ 109112 w 4865986"/>
              <a:gd name="connsiteY65" fmla="*/ 3172285 h 4865986"/>
              <a:gd name="connsiteX66" fmla="*/ 4725592 w 4865986"/>
              <a:gd name="connsiteY66" fmla="*/ 3163901 h 4865986"/>
              <a:gd name="connsiteX67" fmla="*/ 4756875 w 4865986"/>
              <a:gd name="connsiteY67" fmla="*/ 3172283 h 4865986"/>
              <a:gd name="connsiteX68" fmla="*/ 4680030 w 4865986"/>
              <a:gd name="connsiteY68" fmla="*/ 3382238 h 4865986"/>
              <a:gd name="connsiteX69" fmla="*/ 4597865 w 4865986"/>
              <a:gd name="connsiteY69" fmla="*/ 3552803 h 4865986"/>
              <a:gd name="connsiteX70" fmla="*/ 4569851 w 4865986"/>
              <a:gd name="connsiteY70" fmla="*/ 3536629 h 4865986"/>
              <a:gd name="connsiteX71" fmla="*/ 4650280 w 4865986"/>
              <a:gd name="connsiteY71" fmla="*/ 3369670 h 4865986"/>
              <a:gd name="connsiteX72" fmla="*/ 32288 w 4865986"/>
              <a:gd name="connsiteY72" fmla="*/ 2545628 h 4865986"/>
              <a:gd name="connsiteX73" fmla="*/ 39024 w 4865986"/>
              <a:gd name="connsiteY73" fmla="*/ 2679033 h 4865986"/>
              <a:gd name="connsiteX74" fmla="*/ 75490 w 4865986"/>
              <a:gd name="connsiteY74" fmla="*/ 2917965 h 4865986"/>
              <a:gd name="connsiteX75" fmla="*/ 82729 w 4865986"/>
              <a:gd name="connsiteY75" fmla="*/ 2946121 h 4865986"/>
              <a:gd name="connsiteX76" fmla="*/ 51571 w 4865986"/>
              <a:gd name="connsiteY76" fmla="*/ 2954470 h 4865986"/>
              <a:gd name="connsiteX77" fmla="*/ 43858 w 4865986"/>
              <a:gd name="connsiteY77" fmla="*/ 2924472 h 4865986"/>
              <a:gd name="connsiteX78" fmla="*/ 6903 w 4865986"/>
              <a:gd name="connsiteY78" fmla="*/ 2682334 h 4865986"/>
              <a:gd name="connsiteX79" fmla="*/ 0 w 4865986"/>
              <a:gd name="connsiteY79" fmla="*/ 2545628 h 4865986"/>
              <a:gd name="connsiteX80" fmla="*/ 4865986 w 4865986"/>
              <a:gd name="connsiteY80" fmla="*/ 2545628 h 4865986"/>
              <a:gd name="connsiteX81" fmla="*/ 4859083 w 4865986"/>
              <a:gd name="connsiteY81" fmla="*/ 2682334 h 4865986"/>
              <a:gd name="connsiteX82" fmla="*/ 4822129 w 4865986"/>
              <a:gd name="connsiteY82" fmla="*/ 2924472 h 4865986"/>
              <a:gd name="connsiteX83" fmla="*/ 4814416 w 4865986"/>
              <a:gd name="connsiteY83" fmla="*/ 2954468 h 4865986"/>
              <a:gd name="connsiteX84" fmla="*/ 4783258 w 4865986"/>
              <a:gd name="connsiteY84" fmla="*/ 2946119 h 4865986"/>
              <a:gd name="connsiteX85" fmla="*/ 4790497 w 4865986"/>
              <a:gd name="connsiteY85" fmla="*/ 2917965 h 4865986"/>
              <a:gd name="connsiteX86" fmla="*/ 4826962 w 4865986"/>
              <a:gd name="connsiteY86" fmla="*/ 2679033 h 4865986"/>
              <a:gd name="connsiteX87" fmla="*/ 4833698 w 4865986"/>
              <a:gd name="connsiteY87" fmla="*/ 2545628 h 4865986"/>
              <a:gd name="connsiteX88" fmla="*/ 4814412 w 4865986"/>
              <a:gd name="connsiteY88" fmla="*/ 1911504 h 4865986"/>
              <a:gd name="connsiteX89" fmla="*/ 4822129 w 4865986"/>
              <a:gd name="connsiteY89" fmla="*/ 1941514 h 4865986"/>
              <a:gd name="connsiteX90" fmla="*/ 4859083 w 4865986"/>
              <a:gd name="connsiteY90" fmla="*/ 2183652 h 4865986"/>
              <a:gd name="connsiteX91" fmla="*/ 4865986 w 4865986"/>
              <a:gd name="connsiteY91" fmla="*/ 2320343 h 4865986"/>
              <a:gd name="connsiteX92" fmla="*/ 4833698 w 4865986"/>
              <a:gd name="connsiteY92" fmla="*/ 2320343 h 4865986"/>
              <a:gd name="connsiteX93" fmla="*/ 4826962 w 4865986"/>
              <a:gd name="connsiteY93" fmla="*/ 2186953 h 4865986"/>
              <a:gd name="connsiteX94" fmla="*/ 4790497 w 4865986"/>
              <a:gd name="connsiteY94" fmla="*/ 1948021 h 4865986"/>
              <a:gd name="connsiteX95" fmla="*/ 4783254 w 4865986"/>
              <a:gd name="connsiteY95" fmla="*/ 1919852 h 4865986"/>
              <a:gd name="connsiteX96" fmla="*/ 51575 w 4865986"/>
              <a:gd name="connsiteY96" fmla="*/ 1911501 h 4865986"/>
              <a:gd name="connsiteX97" fmla="*/ 82733 w 4865986"/>
              <a:gd name="connsiteY97" fmla="*/ 1919850 h 4865986"/>
              <a:gd name="connsiteX98" fmla="*/ 75490 w 4865986"/>
              <a:gd name="connsiteY98" fmla="*/ 1948021 h 4865986"/>
              <a:gd name="connsiteX99" fmla="*/ 39024 w 4865986"/>
              <a:gd name="connsiteY99" fmla="*/ 2186953 h 4865986"/>
              <a:gd name="connsiteX100" fmla="*/ 32289 w 4865986"/>
              <a:gd name="connsiteY100" fmla="*/ 2320342 h 4865986"/>
              <a:gd name="connsiteX101" fmla="*/ 1 w 4865986"/>
              <a:gd name="connsiteY101" fmla="*/ 2320342 h 4865986"/>
              <a:gd name="connsiteX102" fmla="*/ 6903 w 4865986"/>
              <a:gd name="connsiteY102" fmla="*/ 2183652 h 4865986"/>
              <a:gd name="connsiteX103" fmla="*/ 43858 w 4865986"/>
              <a:gd name="connsiteY103" fmla="*/ 1941514 h 4865986"/>
              <a:gd name="connsiteX104" fmla="*/ 4597859 w 4865986"/>
              <a:gd name="connsiteY104" fmla="*/ 1313171 h 4865986"/>
              <a:gd name="connsiteX105" fmla="*/ 4680030 w 4865986"/>
              <a:gd name="connsiteY105" fmla="*/ 1483749 h 4865986"/>
              <a:gd name="connsiteX106" fmla="*/ 4756869 w 4865986"/>
              <a:gd name="connsiteY106" fmla="*/ 1693689 h 4865986"/>
              <a:gd name="connsiteX107" fmla="*/ 4725587 w 4865986"/>
              <a:gd name="connsiteY107" fmla="*/ 1702071 h 4865986"/>
              <a:gd name="connsiteX108" fmla="*/ 4650280 w 4865986"/>
              <a:gd name="connsiteY108" fmla="*/ 1496316 h 4865986"/>
              <a:gd name="connsiteX109" fmla="*/ 4569845 w 4865986"/>
              <a:gd name="connsiteY109" fmla="*/ 1329345 h 4865986"/>
              <a:gd name="connsiteX110" fmla="*/ 268129 w 4865986"/>
              <a:gd name="connsiteY110" fmla="*/ 1313167 h 4865986"/>
              <a:gd name="connsiteX111" fmla="*/ 296143 w 4865986"/>
              <a:gd name="connsiteY111" fmla="*/ 1329341 h 4865986"/>
              <a:gd name="connsiteX112" fmla="*/ 215707 w 4865986"/>
              <a:gd name="connsiteY112" fmla="*/ 1496316 h 4865986"/>
              <a:gd name="connsiteX113" fmla="*/ 140400 w 4865986"/>
              <a:gd name="connsiteY113" fmla="*/ 1702069 h 4865986"/>
              <a:gd name="connsiteX114" fmla="*/ 109118 w 4865986"/>
              <a:gd name="connsiteY114" fmla="*/ 1693687 h 4865986"/>
              <a:gd name="connsiteX115" fmla="*/ 185956 w 4865986"/>
              <a:gd name="connsiteY115" fmla="*/ 1483749 h 4865986"/>
              <a:gd name="connsiteX116" fmla="*/ 4233247 w 4865986"/>
              <a:gd name="connsiteY116" fmla="*/ 792037 h 4865986"/>
              <a:gd name="connsiteX117" fmla="*/ 4314798 w 4865986"/>
              <a:gd name="connsiteY117" fmla="*/ 881766 h 4865986"/>
              <a:gd name="connsiteX118" fmla="*/ 4455186 w 4865986"/>
              <a:gd name="connsiteY118" fmla="*/ 1069504 h 4865986"/>
              <a:gd name="connsiteX119" fmla="*/ 4484826 w 4865986"/>
              <a:gd name="connsiteY119" fmla="*/ 1118293 h 4865986"/>
              <a:gd name="connsiteX120" fmla="*/ 4456885 w 4865986"/>
              <a:gd name="connsiteY120" fmla="*/ 1134425 h 4865986"/>
              <a:gd name="connsiteX121" fmla="*/ 4428412 w 4865986"/>
              <a:gd name="connsiteY121" fmla="*/ 1087556 h 4865986"/>
              <a:gd name="connsiteX122" fmla="*/ 4289883 w 4865986"/>
              <a:gd name="connsiteY122" fmla="*/ 902304 h 4865986"/>
              <a:gd name="connsiteX123" fmla="*/ 4210416 w 4865986"/>
              <a:gd name="connsiteY123" fmla="*/ 814868 h 4865986"/>
              <a:gd name="connsiteX124" fmla="*/ 632743 w 4865986"/>
              <a:gd name="connsiteY124" fmla="*/ 792033 h 4865986"/>
              <a:gd name="connsiteX125" fmla="*/ 655574 w 4865986"/>
              <a:gd name="connsiteY125" fmla="*/ 814864 h 4865986"/>
              <a:gd name="connsiteX126" fmla="*/ 576104 w 4865986"/>
              <a:gd name="connsiteY126" fmla="*/ 902304 h 4865986"/>
              <a:gd name="connsiteX127" fmla="*/ 437575 w 4865986"/>
              <a:gd name="connsiteY127" fmla="*/ 1087556 h 4865986"/>
              <a:gd name="connsiteX128" fmla="*/ 409103 w 4865986"/>
              <a:gd name="connsiteY128" fmla="*/ 1134421 h 4865986"/>
              <a:gd name="connsiteX129" fmla="*/ 381163 w 4865986"/>
              <a:gd name="connsiteY129" fmla="*/ 1118290 h 4865986"/>
              <a:gd name="connsiteX130" fmla="*/ 410801 w 4865986"/>
              <a:gd name="connsiteY130" fmla="*/ 1069504 h 4865986"/>
              <a:gd name="connsiteX131" fmla="*/ 551189 w 4865986"/>
              <a:gd name="connsiteY131" fmla="*/ 881766 h 4865986"/>
              <a:gd name="connsiteX132" fmla="*/ 3747689 w 4865986"/>
              <a:gd name="connsiteY132" fmla="*/ 381158 h 4865986"/>
              <a:gd name="connsiteX133" fmla="*/ 3796483 w 4865986"/>
              <a:gd name="connsiteY133" fmla="*/ 410801 h 4865986"/>
              <a:gd name="connsiteX134" fmla="*/ 3984220 w 4865986"/>
              <a:gd name="connsiteY134" fmla="*/ 551188 h 4865986"/>
              <a:gd name="connsiteX135" fmla="*/ 4073946 w 4865986"/>
              <a:gd name="connsiteY135" fmla="*/ 632736 h 4865986"/>
              <a:gd name="connsiteX136" fmla="*/ 4051115 w 4865986"/>
              <a:gd name="connsiteY136" fmla="*/ 655567 h 4865986"/>
              <a:gd name="connsiteX137" fmla="*/ 3963682 w 4865986"/>
              <a:gd name="connsiteY137" fmla="*/ 576103 h 4865986"/>
              <a:gd name="connsiteX138" fmla="*/ 3778430 w 4865986"/>
              <a:gd name="connsiteY138" fmla="*/ 437574 h 4865986"/>
              <a:gd name="connsiteX139" fmla="*/ 3731557 w 4865986"/>
              <a:gd name="connsiteY139" fmla="*/ 409098 h 4865986"/>
              <a:gd name="connsiteX140" fmla="*/ 1118303 w 4865986"/>
              <a:gd name="connsiteY140" fmla="*/ 381155 h 4865986"/>
              <a:gd name="connsiteX141" fmla="*/ 1134434 w 4865986"/>
              <a:gd name="connsiteY141" fmla="*/ 409095 h 4865986"/>
              <a:gd name="connsiteX142" fmla="*/ 1087556 w 4865986"/>
              <a:gd name="connsiteY142" fmla="*/ 437574 h 4865986"/>
              <a:gd name="connsiteX143" fmla="*/ 902304 w 4865986"/>
              <a:gd name="connsiteY143" fmla="*/ 576103 h 4865986"/>
              <a:gd name="connsiteX144" fmla="*/ 814876 w 4865986"/>
              <a:gd name="connsiteY144" fmla="*/ 655563 h 4865986"/>
              <a:gd name="connsiteX145" fmla="*/ 792045 w 4865986"/>
              <a:gd name="connsiteY145" fmla="*/ 632732 h 4865986"/>
              <a:gd name="connsiteX146" fmla="*/ 881766 w 4865986"/>
              <a:gd name="connsiteY146" fmla="*/ 551188 h 4865986"/>
              <a:gd name="connsiteX147" fmla="*/ 1069504 w 4865986"/>
              <a:gd name="connsiteY147" fmla="*/ 410801 h 4865986"/>
              <a:gd name="connsiteX148" fmla="*/ 3172291 w 4865986"/>
              <a:gd name="connsiteY148" fmla="*/ 109114 h 4865986"/>
              <a:gd name="connsiteX149" fmla="*/ 3382238 w 4865986"/>
              <a:gd name="connsiteY149" fmla="*/ 185956 h 4865986"/>
              <a:gd name="connsiteX150" fmla="*/ 3552811 w 4865986"/>
              <a:gd name="connsiteY150" fmla="*/ 268125 h 4865986"/>
              <a:gd name="connsiteX151" fmla="*/ 3536637 w 4865986"/>
              <a:gd name="connsiteY151" fmla="*/ 296139 h 4865986"/>
              <a:gd name="connsiteX152" fmla="*/ 3369670 w 4865986"/>
              <a:gd name="connsiteY152" fmla="*/ 215706 h 4865986"/>
              <a:gd name="connsiteX153" fmla="*/ 3163909 w 4865986"/>
              <a:gd name="connsiteY153" fmla="*/ 140397 h 4865986"/>
              <a:gd name="connsiteX154" fmla="*/ 1693699 w 4865986"/>
              <a:gd name="connsiteY154" fmla="*/ 109113 h 4865986"/>
              <a:gd name="connsiteX155" fmla="*/ 1702081 w 4865986"/>
              <a:gd name="connsiteY155" fmla="*/ 140396 h 4865986"/>
              <a:gd name="connsiteX156" fmla="*/ 1496317 w 4865986"/>
              <a:gd name="connsiteY156" fmla="*/ 215706 h 4865986"/>
              <a:gd name="connsiteX157" fmla="*/ 1329355 w 4865986"/>
              <a:gd name="connsiteY157" fmla="*/ 296136 h 4865986"/>
              <a:gd name="connsiteX158" fmla="*/ 1313181 w 4865986"/>
              <a:gd name="connsiteY158" fmla="*/ 268123 h 4865986"/>
              <a:gd name="connsiteX159" fmla="*/ 1483749 w 4865986"/>
              <a:gd name="connsiteY159" fmla="*/ 185956 h 4865986"/>
              <a:gd name="connsiteX160" fmla="*/ 2545637 w 4865986"/>
              <a:gd name="connsiteY160" fmla="*/ 0 h 4865986"/>
              <a:gd name="connsiteX161" fmla="*/ 2682334 w 4865986"/>
              <a:gd name="connsiteY161" fmla="*/ 6903 h 4865986"/>
              <a:gd name="connsiteX162" fmla="*/ 2924472 w 4865986"/>
              <a:gd name="connsiteY162" fmla="*/ 43857 h 4865986"/>
              <a:gd name="connsiteX163" fmla="*/ 2954476 w 4865986"/>
              <a:gd name="connsiteY163" fmla="*/ 51572 h 4865986"/>
              <a:gd name="connsiteX164" fmla="*/ 2946127 w 4865986"/>
              <a:gd name="connsiteY164" fmla="*/ 82731 h 4865986"/>
              <a:gd name="connsiteX165" fmla="*/ 2917965 w 4865986"/>
              <a:gd name="connsiteY165" fmla="*/ 75490 h 4865986"/>
              <a:gd name="connsiteX166" fmla="*/ 2679033 w 4865986"/>
              <a:gd name="connsiteY166" fmla="*/ 39024 h 4865986"/>
              <a:gd name="connsiteX167" fmla="*/ 2545637 w 4865986"/>
              <a:gd name="connsiteY167" fmla="*/ 32288 h 4865986"/>
              <a:gd name="connsiteX168" fmla="*/ 2320350 w 4865986"/>
              <a:gd name="connsiteY168" fmla="*/ 0 h 4865986"/>
              <a:gd name="connsiteX169" fmla="*/ 2320350 w 4865986"/>
              <a:gd name="connsiteY169" fmla="*/ 32288 h 4865986"/>
              <a:gd name="connsiteX170" fmla="*/ 2186953 w 4865986"/>
              <a:gd name="connsiteY170" fmla="*/ 39024 h 4865986"/>
              <a:gd name="connsiteX171" fmla="*/ 1948021 w 4865986"/>
              <a:gd name="connsiteY171" fmla="*/ 75490 h 4865986"/>
              <a:gd name="connsiteX172" fmla="*/ 1919863 w 4865986"/>
              <a:gd name="connsiteY172" fmla="*/ 82730 h 4865986"/>
              <a:gd name="connsiteX173" fmla="*/ 1911514 w 4865986"/>
              <a:gd name="connsiteY173" fmla="*/ 51571 h 4865986"/>
              <a:gd name="connsiteX174" fmla="*/ 1941514 w 4865986"/>
              <a:gd name="connsiteY174" fmla="*/ 43857 h 4865986"/>
              <a:gd name="connsiteX175" fmla="*/ 2183652 w 4865986"/>
              <a:gd name="connsiteY175" fmla="*/ 6903 h 486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4865986" h="4865986">
                <a:moveTo>
                  <a:pt x="1919859" y="4783256"/>
                </a:moveTo>
                <a:lnTo>
                  <a:pt x="1948021" y="4790497"/>
                </a:lnTo>
                <a:cubicBezTo>
                  <a:pt x="2026346" y="4806525"/>
                  <a:pt x="2106058" y="4818747"/>
                  <a:pt x="2186953" y="4826962"/>
                </a:cubicBezTo>
                <a:lnTo>
                  <a:pt x="2320351" y="4833698"/>
                </a:lnTo>
                <a:lnTo>
                  <a:pt x="2320351" y="4865986"/>
                </a:lnTo>
                <a:lnTo>
                  <a:pt x="2183652" y="4859084"/>
                </a:lnTo>
                <a:cubicBezTo>
                  <a:pt x="2101671" y="4850758"/>
                  <a:pt x="2020890" y="4838372"/>
                  <a:pt x="1941514" y="4822129"/>
                </a:cubicBezTo>
                <a:lnTo>
                  <a:pt x="1911510" y="4814414"/>
                </a:lnTo>
                <a:close/>
                <a:moveTo>
                  <a:pt x="2946131" y="4783255"/>
                </a:moveTo>
                <a:lnTo>
                  <a:pt x="2954480" y="4814413"/>
                </a:lnTo>
                <a:lnTo>
                  <a:pt x="2924472" y="4822129"/>
                </a:lnTo>
                <a:cubicBezTo>
                  <a:pt x="2845096" y="4838372"/>
                  <a:pt x="2764315" y="4850758"/>
                  <a:pt x="2682334" y="4859084"/>
                </a:cubicBezTo>
                <a:lnTo>
                  <a:pt x="2545637" y="4865986"/>
                </a:lnTo>
                <a:lnTo>
                  <a:pt x="2545637" y="4833698"/>
                </a:lnTo>
                <a:lnTo>
                  <a:pt x="2679033" y="4826962"/>
                </a:lnTo>
                <a:cubicBezTo>
                  <a:pt x="2759929" y="4818747"/>
                  <a:pt x="2839640" y="4806525"/>
                  <a:pt x="2917965" y="4790497"/>
                </a:cubicBezTo>
                <a:close/>
                <a:moveTo>
                  <a:pt x="1329348" y="4569847"/>
                </a:moveTo>
                <a:lnTo>
                  <a:pt x="1496317" y="4650280"/>
                </a:lnTo>
                <a:lnTo>
                  <a:pt x="1702077" y="4725589"/>
                </a:lnTo>
                <a:lnTo>
                  <a:pt x="1693695" y="4756872"/>
                </a:lnTo>
                <a:lnTo>
                  <a:pt x="1483749" y="4680031"/>
                </a:lnTo>
                <a:lnTo>
                  <a:pt x="1313174" y="4597861"/>
                </a:lnTo>
                <a:close/>
                <a:moveTo>
                  <a:pt x="3536644" y="4569844"/>
                </a:moveTo>
                <a:lnTo>
                  <a:pt x="3552818" y="4597858"/>
                </a:lnTo>
                <a:lnTo>
                  <a:pt x="3382238" y="4680031"/>
                </a:lnTo>
                <a:lnTo>
                  <a:pt x="3172295" y="4756870"/>
                </a:lnTo>
                <a:lnTo>
                  <a:pt x="3163913" y="4725588"/>
                </a:lnTo>
                <a:lnTo>
                  <a:pt x="3369670" y="4650280"/>
                </a:lnTo>
                <a:close/>
                <a:moveTo>
                  <a:pt x="814868" y="4210416"/>
                </a:moveTo>
                <a:lnTo>
                  <a:pt x="902304" y="4289883"/>
                </a:lnTo>
                <a:cubicBezTo>
                  <a:pt x="961728" y="4338924"/>
                  <a:pt x="1023546" y="4385167"/>
                  <a:pt x="1087556" y="4428412"/>
                </a:cubicBezTo>
                <a:lnTo>
                  <a:pt x="1134427" y="4456887"/>
                </a:lnTo>
                <a:lnTo>
                  <a:pt x="1118296" y="4484828"/>
                </a:lnTo>
                <a:lnTo>
                  <a:pt x="1069504" y="4455186"/>
                </a:lnTo>
                <a:cubicBezTo>
                  <a:pt x="1004634" y="4411361"/>
                  <a:pt x="941987" y="4364497"/>
                  <a:pt x="881766" y="4314798"/>
                </a:cubicBezTo>
                <a:lnTo>
                  <a:pt x="792037" y="4233247"/>
                </a:lnTo>
                <a:close/>
                <a:moveTo>
                  <a:pt x="4051123" y="4210412"/>
                </a:moveTo>
                <a:lnTo>
                  <a:pt x="4073954" y="4233243"/>
                </a:lnTo>
                <a:lnTo>
                  <a:pt x="3984220" y="4314798"/>
                </a:lnTo>
                <a:cubicBezTo>
                  <a:pt x="3923999" y="4364497"/>
                  <a:pt x="3861352" y="4411361"/>
                  <a:pt x="3796483" y="4455186"/>
                </a:cubicBezTo>
                <a:lnTo>
                  <a:pt x="3747695" y="4484825"/>
                </a:lnTo>
                <a:lnTo>
                  <a:pt x="3731564" y="4456884"/>
                </a:lnTo>
                <a:lnTo>
                  <a:pt x="3778430" y="4428412"/>
                </a:lnTo>
                <a:cubicBezTo>
                  <a:pt x="3842441" y="4385167"/>
                  <a:pt x="3904259" y="4338924"/>
                  <a:pt x="3963682" y="4289883"/>
                </a:cubicBezTo>
                <a:close/>
                <a:moveTo>
                  <a:pt x="409097" y="3731554"/>
                </a:moveTo>
                <a:lnTo>
                  <a:pt x="437575" y="3778430"/>
                </a:lnTo>
                <a:cubicBezTo>
                  <a:pt x="480819" y="3842441"/>
                  <a:pt x="527063" y="3904259"/>
                  <a:pt x="576104" y="3963683"/>
                </a:cubicBezTo>
                <a:lnTo>
                  <a:pt x="655567" y="4051114"/>
                </a:lnTo>
                <a:lnTo>
                  <a:pt x="632736" y="4073945"/>
                </a:lnTo>
                <a:lnTo>
                  <a:pt x="551189" y="3984221"/>
                </a:lnTo>
                <a:cubicBezTo>
                  <a:pt x="501490" y="3924000"/>
                  <a:pt x="454626" y="3861352"/>
                  <a:pt x="410801" y="3796483"/>
                </a:cubicBezTo>
                <a:lnTo>
                  <a:pt x="381156" y="3747686"/>
                </a:lnTo>
                <a:close/>
                <a:moveTo>
                  <a:pt x="4456892" y="3731551"/>
                </a:moveTo>
                <a:lnTo>
                  <a:pt x="4484833" y="3747682"/>
                </a:lnTo>
                <a:lnTo>
                  <a:pt x="4455186" y="3796483"/>
                </a:lnTo>
                <a:cubicBezTo>
                  <a:pt x="4411361" y="3861352"/>
                  <a:pt x="4364497" y="3924000"/>
                  <a:pt x="4314798" y="3984221"/>
                </a:cubicBezTo>
                <a:lnTo>
                  <a:pt x="4233254" y="4073942"/>
                </a:lnTo>
                <a:lnTo>
                  <a:pt x="4210423" y="4051111"/>
                </a:lnTo>
                <a:lnTo>
                  <a:pt x="4289883" y="3963683"/>
                </a:lnTo>
                <a:cubicBezTo>
                  <a:pt x="4338924" y="3904259"/>
                  <a:pt x="4385167" y="3842441"/>
                  <a:pt x="4428412" y="3778430"/>
                </a:cubicBezTo>
                <a:close/>
                <a:moveTo>
                  <a:pt x="140395" y="3163903"/>
                </a:moveTo>
                <a:lnTo>
                  <a:pt x="215707" y="3369670"/>
                </a:lnTo>
                <a:lnTo>
                  <a:pt x="296137" y="3536634"/>
                </a:lnTo>
                <a:lnTo>
                  <a:pt x="268124" y="3552807"/>
                </a:lnTo>
                <a:lnTo>
                  <a:pt x="185956" y="3382238"/>
                </a:lnTo>
                <a:lnTo>
                  <a:pt x="109112" y="3172285"/>
                </a:lnTo>
                <a:close/>
                <a:moveTo>
                  <a:pt x="4725592" y="3163901"/>
                </a:moveTo>
                <a:lnTo>
                  <a:pt x="4756875" y="3172283"/>
                </a:lnTo>
                <a:lnTo>
                  <a:pt x="4680030" y="3382238"/>
                </a:lnTo>
                <a:lnTo>
                  <a:pt x="4597865" y="3552803"/>
                </a:lnTo>
                <a:lnTo>
                  <a:pt x="4569851" y="3536629"/>
                </a:lnTo>
                <a:lnTo>
                  <a:pt x="4650280" y="3369670"/>
                </a:lnTo>
                <a:close/>
                <a:moveTo>
                  <a:pt x="32288" y="2545628"/>
                </a:moveTo>
                <a:lnTo>
                  <a:pt x="39024" y="2679033"/>
                </a:lnTo>
                <a:cubicBezTo>
                  <a:pt x="47240" y="2759929"/>
                  <a:pt x="59462" y="2839640"/>
                  <a:pt x="75490" y="2917965"/>
                </a:cubicBezTo>
                <a:lnTo>
                  <a:pt x="82729" y="2946121"/>
                </a:lnTo>
                <a:lnTo>
                  <a:pt x="51571" y="2954470"/>
                </a:lnTo>
                <a:lnTo>
                  <a:pt x="43858" y="2924472"/>
                </a:lnTo>
                <a:cubicBezTo>
                  <a:pt x="27615" y="2845096"/>
                  <a:pt x="15229" y="2764315"/>
                  <a:pt x="6903" y="2682334"/>
                </a:cubicBezTo>
                <a:lnTo>
                  <a:pt x="0" y="2545628"/>
                </a:lnTo>
                <a:close/>
                <a:moveTo>
                  <a:pt x="4865986" y="2545628"/>
                </a:moveTo>
                <a:lnTo>
                  <a:pt x="4859083" y="2682334"/>
                </a:lnTo>
                <a:cubicBezTo>
                  <a:pt x="4850758" y="2764315"/>
                  <a:pt x="4838371" y="2845096"/>
                  <a:pt x="4822129" y="2924472"/>
                </a:cubicBezTo>
                <a:lnTo>
                  <a:pt x="4814416" y="2954468"/>
                </a:lnTo>
                <a:lnTo>
                  <a:pt x="4783258" y="2946119"/>
                </a:lnTo>
                <a:lnTo>
                  <a:pt x="4790497" y="2917965"/>
                </a:lnTo>
                <a:cubicBezTo>
                  <a:pt x="4806524" y="2839640"/>
                  <a:pt x="4818747" y="2759929"/>
                  <a:pt x="4826962" y="2679033"/>
                </a:cubicBezTo>
                <a:lnTo>
                  <a:pt x="4833698" y="2545628"/>
                </a:lnTo>
                <a:close/>
                <a:moveTo>
                  <a:pt x="4814412" y="1911504"/>
                </a:moveTo>
                <a:lnTo>
                  <a:pt x="4822129" y="1941514"/>
                </a:lnTo>
                <a:cubicBezTo>
                  <a:pt x="4838371" y="2020890"/>
                  <a:pt x="4850758" y="2101671"/>
                  <a:pt x="4859083" y="2183652"/>
                </a:cubicBezTo>
                <a:lnTo>
                  <a:pt x="4865986" y="2320343"/>
                </a:lnTo>
                <a:lnTo>
                  <a:pt x="4833698" y="2320343"/>
                </a:lnTo>
                <a:lnTo>
                  <a:pt x="4826962" y="2186953"/>
                </a:lnTo>
                <a:cubicBezTo>
                  <a:pt x="4818747" y="2106058"/>
                  <a:pt x="4806524" y="2026346"/>
                  <a:pt x="4790497" y="1948021"/>
                </a:cubicBezTo>
                <a:lnTo>
                  <a:pt x="4783254" y="1919852"/>
                </a:lnTo>
                <a:close/>
                <a:moveTo>
                  <a:pt x="51575" y="1911501"/>
                </a:moveTo>
                <a:lnTo>
                  <a:pt x="82733" y="1919850"/>
                </a:lnTo>
                <a:lnTo>
                  <a:pt x="75490" y="1948021"/>
                </a:lnTo>
                <a:cubicBezTo>
                  <a:pt x="59462" y="2026346"/>
                  <a:pt x="47240" y="2106058"/>
                  <a:pt x="39024" y="2186953"/>
                </a:cubicBezTo>
                <a:lnTo>
                  <a:pt x="32289" y="2320342"/>
                </a:lnTo>
                <a:lnTo>
                  <a:pt x="1" y="2320342"/>
                </a:lnTo>
                <a:lnTo>
                  <a:pt x="6903" y="2183652"/>
                </a:lnTo>
                <a:cubicBezTo>
                  <a:pt x="15229" y="2101671"/>
                  <a:pt x="27615" y="2020890"/>
                  <a:pt x="43858" y="1941514"/>
                </a:cubicBezTo>
                <a:close/>
                <a:moveTo>
                  <a:pt x="4597859" y="1313171"/>
                </a:moveTo>
                <a:lnTo>
                  <a:pt x="4680030" y="1483749"/>
                </a:lnTo>
                <a:lnTo>
                  <a:pt x="4756869" y="1693689"/>
                </a:lnTo>
                <a:lnTo>
                  <a:pt x="4725587" y="1702071"/>
                </a:lnTo>
                <a:lnTo>
                  <a:pt x="4650280" y="1496316"/>
                </a:lnTo>
                <a:lnTo>
                  <a:pt x="4569845" y="1329345"/>
                </a:lnTo>
                <a:close/>
                <a:moveTo>
                  <a:pt x="268129" y="1313167"/>
                </a:moveTo>
                <a:lnTo>
                  <a:pt x="296143" y="1329341"/>
                </a:lnTo>
                <a:lnTo>
                  <a:pt x="215707" y="1496316"/>
                </a:lnTo>
                <a:lnTo>
                  <a:pt x="140400" y="1702069"/>
                </a:lnTo>
                <a:lnTo>
                  <a:pt x="109118" y="1693687"/>
                </a:lnTo>
                <a:lnTo>
                  <a:pt x="185956" y="1483749"/>
                </a:lnTo>
                <a:close/>
                <a:moveTo>
                  <a:pt x="4233247" y="792037"/>
                </a:moveTo>
                <a:lnTo>
                  <a:pt x="4314798" y="881766"/>
                </a:lnTo>
                <a:cubicBezTo>
                  <a:pt x="4364497" y="941987"/>
                  <a:pt x="4411361" y="1004634"/>
                  <a:pt x="4455186" y="1069504"/>
                </a:cubicBezTo>
                <a:lnTo>
                  <a:pt x="4484826" y="1118293"/>
                </a:lnTo>
                <a:lnTo>
                  <a:pt x="4456885" y="1134425"/>
                </a:lnTo>
                <a:lnTo>
                  <a:pt x="4428412" y="1087556"/>
                </a:lnTo>
                <a:cubicBezTo>
                  <a:pt x="4385167" y="1023546"/>
                  <a:pt x="4338924" y="961728"/>
                  <a:pt x="4289883" y="902304"/>
                </a:cubicBezTo>
                <a:lnTo>
                  <a:pt x="4210416" y="814868"/>
                </a:lnTo>
                <a:close/>
                <a:moveTo>
                  <a:pt x="632743" y="792033"/>
                </a:moveTo>
                <a:lnTo>
                  <a:pt x="655574" y="814864"/>
                </a:lnTo>
                <a:lnTo>
                  <a:pt x="576104" y="902304"/>
                </a:lnTo>
                <a:cubicBezTo>
                  <a:pt x="527063" y="961728"/>
                  <a:pt x="480819" y="1023546"/>
                  <a:pt x="437575" y="1087556"/>
                </a:cubicBezTo>
                <a:lnTo>
                  <a:pt x="409103" y="1134421"/>
                </a:lnTo>
                <a:lnTo>
                  <a:pt x="381163" y="1118290"/>
                </a:lnTo>
                <a:lnTo>
                  <a:pt x="410801" y="1069504"/>
                </a:lnTo>
                <a:cubicBezTo>
                  <a:pt x="454626" y="1004634"/>
                  <a:pt x="501490" y="941987"/>
                  <a:pt x="551189" y="881766"/>
                </a:cubicBezTo>
                <a:close/>
                <a:moveTo>
                  <a:pt x="3747689" y="381158"/>
                </a:moveTo>
                <a:lnTo>
                  <a:pt x="3796483" y="410801"/>
                </a:lnTo>
                <a:cubicBezTo>
                  <a:pt x="3861352" y="454626"/>
                  <a:pt x="3923999" y="501490"/>
                  <a:pt x="3984220" y="551188"/>
                </a:cubicBezTo>
                <a:lnTo>
                  <a:pt x="4073946" y="632736"/>
                </a:lnTo>
                <a:lnTo>
                  <a:pt x="4051115" y="655567"/>
                </a:lnTo>
                <a:lnTo>
                  <a:pt x="3963682" y="576103"/>
                </a:lnTo>
                <a:cubicBezTo>
                  <a:pt x="3904259" y="527062"/>
                  <a:pt x="3842441" y="480819"/>
                  <a:pt x="3778430" y="437574"/>
                </a:cubicBezTo>
                <a:lnTo>
                  <a:pt x="3731557" y="409098"/>
                </a:lnTo>
                <a:close/>
                <a:moveTo>
                  <a:pt x="1118303" y="381155"/>
                </a:moveTo>
                <a:lnTo>
                  <a:pt x="1134434" y="409095"/>
                </a:lnTo>
                <a:lnTo>
                  <a:pt x="1087556" y="437574"/>
                </a:lnTo>
                <a:cubicBezTo>
                  <a:pt x="1023546" y="480819"/>
                  <a:pt x="961728" y="527062"/>
                  <a:pt x="902304" y="576103"/>
                </a:cubicBezTo>
                <a:lnTo>
                  <a:pt x="814876" y="655563"/>
                </a:lnTo>
                <a:lnTo>
                  <a:pt x="792045" y="632732"/>
                </a:lnTo>
                <a:lnTo>
                  <a:pt x="881766" y="551188"/>
                </a:lnTo>
                <a:cubicBezTo>
                  <a:pt x="941987" y="501490"/>
                  <a:pt x="1004634" y="454626"/>
                  <a:pt x="1069504" y="410801"/>
                </a:cubicBezTo>
                <a:close/>
                <a:moveTo>
                  <a:pt x="3172291" y="109114"/>
                </a:moveTo>
                <a:lnTo>
                  <a:pt x="3382238" y="185956"/>
                </a:lnTo>
                <a:lnTo>
                  <a:pt x="3552811" y="268125"/>
                </a:lnTo>
                <a:lnTo>
                  <a:pt x="3536637" y="296139"/>
                </a:lnTo>
                <a:lnTo>
                  <a:pt x="3369670" y="215706"/>
                </a:lnTo>
                <a:lnTo>
                  <a:pt x="3163909" y="140397"/>
                </a:lnTo>
                <a:close/>
                <a:moveTo>
                  <a:pt x="1693699" y="109113"/>
                </a:moveTo>
                <a:lnTo>
                  <a:pt x="1702081" y="140396"/>
                </a:lnTo>
                <a:lnTo>
                  <a:pt x="1496317" y="215706"/>
                </a:lnTo>
                <a:lnTo>
                  <a:pt x="1329355" y="296136"/>
                </a:lnTo>
                <a:lnTo>
                  <a:pt x="1313181" y="268123"/>
                </a:lnTo>
                <a:lnTo>
                  <a:pt x="1483749" y="185956"/>
                </a:lnTo>
                <a:close/>
                <a:moveTo>
                  <a:pt x="2545637" y="0"/>
                </a:moveTo>
                <a:lnTo>
                  <a:pt x="2682334" y="6903"/>
                </a:lnTo>
                <a:cubicBezTo>
                  <a:pt x="2764315" y="15228"/>
                  <a:pt x="2845096" y="27615"/>
                  <a:pt x="2924472" y="43857"/>
                </a:cubicBezTo>
                <a:lnTo>
                  <a:pt x="2954476" y="51572"/>
                </a:lnTo>
                <a:lnTo>
                  <a:pt x="2946127" y="82731"/>
                </a:lnTo>
                <a:lnTo>
                  <a:pt x="2917965" y="75490"/>
                </a:lnTo>
                <a:cubicBezTo>
                  <a:pt x="2839640" y="59462"/>
                  <a:pt x="2759929" y="47239"/>
                  <a:pt x="2679033" y="39024"/>
                </a:cubicBezTo>
                <a:lnTo>
                  <a:pt x="2545637" y="32288"/>
                </a:lnTo>
                <a:close/>
                <a:moveTo>
                  <a:pt x="2320350" y="0"/>
                </a:moveTo>
                <a:lnTo>
                  <a:pt x="2320350" y="32288"/>
                </a:lnTo>
                <a:lnTo>
                  <a:pt x="2186953" y="39024"/>
                </a:lnTo>
                <a:cubicBezTo>
                  <a:pt x="2106058" y="47239"/>
                  <a:pt x="2026346" y="59462"/>
                  <a:pt x="1948021" y="75490"/>
                </a:cubicBezTo>
                <a:lnTo>
                  <a:pt x="1919863" y="82730"/>
                </a:lnTo>
                <a:lnTo>
                  <a:pt x="1911514" y="51571"/>
                </a:lnTo>
                <a:lnTo>
                  <a:pt x="1941514" y="43857"/>
                </a:lnTo>
                <a:cubicBezTo>
                  <a:pt x="2020890" y="27615"/>
                  <a:pt x="2101671" y="15228"/>
                  <a:pt x="2183652" y="690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048593" name="Oval 244"/>
          <p:cNvSpPr/>
          <p:nvPr/>
        </p:nvSpPr>
        <p:spPr>
          <a:xfrm>
            <a:off x="2304226" y="-11407017"/>
            <a:ext cx="16710881" cy="16710881"/>
          </a:xfrm>
          <a:prstGeom prst="ellipse">
            <a:avLst/>
          </a:prstGeom>
          <a:noFill/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6" name="Group 245"/>
          <p:cNvGrpSpPr/>
          <p:nvPr/>
        </p:nvGrpSpPr>
        <p:grpSpPr>
          <a:xfrm>
            <a:off x="926752" y="2859083"/>
            <a:ext cx="1896353" cy="1896353"/>
            <a:chOff x="1224922" y="598425"/>
            <a:chExt cx="5641271" cy="5641271"/>
          </a:xfrm>
          <a:solidFill>
            <a:schemeClr val="bg1">
              <a:lumMod val="50000"/>
            </a:schemeClr>
          </a:solidFill>
          <a:effectLst/>
        </p:grpSpPr>
        <p:sp>
          <p:nvSpPr>
            <p:cNvPr id="1048594" name="Rectangle 246"/>
            <p:cNvSpPr/>
            <p:nvPr/>
          </p:nvSpPr>
          <p:spPr>
            <a:xfrm rot="2700000">
              <a:off x="3958590" y="598425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595" name="Rectangle 247"/>
            <p:cNvSpPr/>
            <p:nvPr/>
          </p:nvSpPr>
          <p:spPr>
            <a:xfrm rot="2700000">
              <a:off x="3958590" y="6065762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596" name="Rectangle 248"/>
            <p:cNvSpPr/>
            <p:nvPr/>
          </p:nvSpPr>
          <p:spPr>
            <a:xfrm rot="3600000">
              <a:off x="4666115" y="691572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597" name="Rectangle 249"/>
            <p:cNvSpPr/>
            <p:nvPr/>
          </p:nvSpPr>
          <p:spPr>
            <a:xfrm rot="3600000">
              <a:off x="3251065" y="5972615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598" name="Rectangle 250"/>
            <p:cNvSpPr/>
            <p:nvPr/>
          </p:nvSpPr>
          <p:spPr>
            <a:xfrm rot="4500000">
              <a:off x="5325424" y="964667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599" name="Rectangle 251"/>
            <p:cNvSpPr/>
            <p:nvPr/>
          </p:nvSpPr>
          <p:spPr>
            <a:xfrm rot="4500000">
              <a:off x="2591756" y="5699520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00" name="Rectangle 252"/>
            <p:cNvSpPr/>
            <p:nvPr/>
          </p:nvSpPr>
          <p:spPr>
            <a:xfrm rot="5400000">
              <a:off x="5891586" y="1399098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01" name="Rectangle 253"/>
            <p:cNvSpPr/>
            <p:nvPr/>
          </p:nvSpPr>
          <p:spPr>
            <a:xfrm rot="5400000">
              <a:off x="2025594" y="5265089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02" name="Rectangle 254"/>
            <p:cNvSpPr/>
            <p:nvPr/>
          </p:nvSpPr>
          <p:spPr>
            <a:xfrm rot="6300000">
              <a:off x="6326016" y="1965259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03" name="Rectangle 255"/>
            <p:cNvSpPr/>
            <p:nvPr/>
          </p:nvSpPr>
          <p:spPr>
            <a:xfrm rot="6300000">
              <a:off x="1591164" y="4698928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04" name="Rectangle 256"/>
            <p:cNvSpPr/>
            <p:nvPr/>
          </p:nvSpPr>
          <p:spPr>
            <a:xfrm rot="7200000">
              <a:off x="6599111" y="2624568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05" name="Rectangle 257"/>
            <p:cNvSpPr/>
            <p:nvPr/>
          </p:nvSpPr>
          <p:spPr>
            <a:xfrm rot="7200000">
              <a:off x="1318069" y="4039619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06" name="Rectangle 258"/>
            <p:cNvSpPr/>
            <p:nvPr/>
          </p:nvSpPr>
          <p:spPr>
            <a:xfrm rot="8100000">
              <a:off x="6692259" y="3332094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07" name="Rectangle 259"/>
            <p:cNvSpPr/>
            <p:nvPr/>
          </p:nvSpPr>
          <p:spPr>
            <a:xfrm rot="8100000">
              <a:off x="1224922" y="3332094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08" name="Rectangle 260"/>
            <p:cNvSpPr/>
            <p:nvPr/>
          </p:nvSpPr>
          <p:spPr>
            <a:xfrm rot="9000000">
              <a:off x="6599111" y="4039619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09" name="Rectangle 261"/>
            <p:cNvSpPr/>
            <p:nvPr/>
          </p:nvSpPr>
          <p:spPr>
            <a:xfrm rot="9000000">
              <a:off x="1318069" y="2624568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10" name="Rectangle 262"/>
            <p:cNvSpPr/>
            <p:nvPr/>
          </p:nvSpPr>
          <p:spPr>
            <a:xfrm rot="9900000">
              <a:off x="6326016" y="4698928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11" name="Rectangle 263"/>
            <p:cNvSpPr/>
            <p:nvPr/>
          </p:nvSpPr>
          <p:spPr>
            <a:xfrm rot="9900000">
              <a:off x="1591164" y="1965259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12" name="Rectangle 264"/>
            <p:cNvSpPr/>
            <p:nvPr/>
          </p:nvSpPr>
          <p:spPr>
            <a:xfrm rot="10800000">
              <a:off x="5891586" y="5265089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13" name="Rectangle 265"/>
            <p:cNvSpPr/>
            <p:nvPr/>
          </p:nvSpPr>
          <p:spPr>
            <a:xfrm rot="10800000">
              <a:off x="2025594" y="1399098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14" name="Rectangle 266"/>
            <p:cNvSpPr/>
            <p:nvPr/>
          </p:nvSpPr>
          <p:spPr>
            <a:xfrm rot="11700000">
              <a:off x="5325424" y="5699520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15" name="Rectangle 267"/>
            <p:cNvSpPr/>
            <p:nvPr/>
          </p:nvSpPr>
          <p:spPr>
            <a:xfrm rot="11700000">
              <a:off x="2591756" y="964667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16" name="Rectangle 268"/>
            <p:cNvSpPr/>
            <p:nvPr/>
          </p:nvSpPr>
          <p:spPr>
            <a:xfrm rot="12600000">
              <a:off x="4666115" y="5972615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8617" name="Rectangle 269"/>
            <p:cNvSpPr/>
            <p:nvPr/>
          </p:nvSpPr>
          <p:spPr>
            <a:xfrm rot="12600000">
              <a:off x="3251065" y="691572"/>
              <a:ext cx="173934" cy="17393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048618" name="Oval 270"/>
          <p:cNvSpPr/>
          <p:nvPr/>
        </p:nvSpPr>
        <p:spPr>
          <a:xfrm>
            <a:off x="735082" y="2668273"/>
            <a:ext cx="2279695" cy="2279695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8619" name="Oval 271"/>
          <p:cNvSpPr/>
          <p:nvPr/>
        </p:nvSpPr>
        <p:spPr>
          <a:xfrm>
            <a:off x="1033113" y="2965754"/>
            <a:ext cx="1683629" cy="1683629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2097152" name="Picture 3" descr="G:\ \L&amp;T FINAL REPORT\TRAINING DATA\anjuman_college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2998" y="3290019"/>
            <a:ext cx="1038965" cy="10490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 273"/>
          <p:cNvGrpSpPr/>
          <p:nvPr/>
        </p:nvGrpSpPr>
        <p:grpSpPr>
          <a:xfrm>
            <a:off x="1105626" y="3037959"/>
            <a:ext cx="1538602" cy="1538601"/>
            <a:chOff x="2154470" y="585173"/>
            <a:chExt cx="5641271" cy="5641271"/>
          </a:xfrm>
          <a:solidFill>
            <a:schemeClr val="bg1">
              <a:lumMod val="50000"/>
            </a:schemeClr>
          </a:solidFill>
          <a:effectLst/>
        </p:grpSpPr>
        <p:grpSp>
          <p:nvGrpSpPr>
            <p:cNvPr id="28" name="Group 274"/>
            <p:cNvGrpSpPr/>
            <p:nvPr/>
          </p:nvGrpSpPr>
          <p:grpSpPr>
            <a:xfrm>
              <a:off x="2154470" y="585173"/>
              <a:ext cx="5641271" cy="5641271"/>
              <a:chOff x="3267320" y="598425"/>
              <a:chExt cx="5641271" cy="5641271"/>
            </a:xfrm>
            <a:grpFill/>
          </p:grpSpPr>
          <p:grpSp>
            <p:nvGrpSpPr>
              <p:cNvPr id="29" name="Group 277"/>
              <p:cNvGrpSpPr/>
              <p:nvPr/>
            </p:nvGrpSpPr>
            <p:grpSpPr>
              <a:xfrm>
                <a:off x="3267320" y="598425"/>
                <a:ext cx="5641271" cy="5641271"/>
                <a:chOff x="1224922" y="598425"/>
                <a:chExt cx="5641271" cy="5641271"/>
              </a:xfrm>
              <a:grpFill/>
            </p:grpSpPr>
            <p:sp>
              <p:nvSpPr>
                <p:cNvPr id="1048620" name="Rectangle 80"/>
                <p:cNvSpPr/>
                <p:nvPr/>
              </p:nvSpPr>
              <p:spPr>
                <a:xfrm rot="2700000">
                  <a:off x="3958590" y="598425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21" name="Rectangle 81"/>
                <p:cNvSpPr/>
                <p:nvPr/>
              </p:nvSpPr>
              <p:spPr>
                <a:xfrm rot="2700000">
                  <a:off x="3958590" y="6065762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22" name="Rectangle 82"/>
                <p:cNvSpPr/>
                <p:nvPr/>
              </p:nvSpPr>
              <p:spPr>
                <a:xfrm rot="3600000">
                  <a:off x="4666115" y="691572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23" name="Rectangle 83"/>
                <p:cNvSpPr/>
                <p:nvPr/>
              </p:nvSpPr>
              <p:spPr>
                <a:xfrm rot="3600000">
                  <a:off x="3251065" y="5972615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24" name="Rectangle 84"/>
                <p:cNvSpPr/>
                <p:nvPr/>
              </p:nvSpPr>
              <p:spPr>
                <a:xfrm rot="4500000">
                  <a:off x="5325424" y="964667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25" name="Rectangle 85"/>
                <p:cNvSpPr/>
                <p:nvPr/>
              </p:nvSpPr>
              <p:spPr>
                <a:xfrm rot="4500000">
                  <a:off x="2591756" y="5699520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26" name="Rectangle 86"/>
                <p:cNvSpPr/>
                <p:nvPr/>
              </p:nvSpPr>
              <p:spPr>
                <a:xfrm rot="5400000">
                  <a:off x="5891586" y="1399098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27" name="Rectangle 87"/>
                <p:cNvSpPr/>
                <p:nvPr/>
              </p:nvSpPr>
              <p:spPr>
                <a:xfrm rot="5400000">
                  <a:off x="2025594" y="5265089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28" name="Rectangle 88"/>
                <p:cNvSpPr/>
                <p:nvPr/>
              </p:nvSpPr>
              <p:spPr>
                <a:xfrm rot="6300000">
                  <a:off x="6326016" y="1965259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29" name="Rectangle 89"/>
                <p:cNvSpPr/>
                <p:nvPr/>
              </p:nvSpPr>
              <p:spPr>
                <a:xfrm rot="6300000">
                  <a:off x="1591164" y="4698928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30" name="Rectangle 90"/>
                <p:cNvSpPr/>
                <p:nvPr/>
              </p:nvSpPr>
              <p:spPr>
                <a:xfrm rot="7200000">
                  <a:off x="6599111" y="2624568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31" name="Rectangle 91"/>
                <p:cNvSpPr/>
                <p:nvPr/>
              </p:nvSpPr>
              <p:spPr>
                <a:xfrm rot="7200000">
                  <a:off x="1318069" y="4039619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32" name="Rectangle 92"/>
                <p:cNvSpPr/>
                <p:nvPr/>
              </p:nvSpPr>
              <p:spPr>
                <a:xfrm rot="8100000">
                  <a:off x="6692259" y="3332094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33" name="Rectangle 93"/>
                <p:cNvSpPr/>
                <p:nvPr/>
              </p:nvSpPr>
              <p:spPr>
                <a:xfrm rot="8100000">
                  <a:off x="1224922" y="3332094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34" name="Rectangle 94"/>
                <p:cNvSpPr/>
                <p:nvPr/>
              </p:nvSpPr>
              <p:spPr>
                <a:xfrm rot="9000000">
                  <a:off x="6599111" y="4039619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35" name="Rectangle 95"/>
                <p:cNvSpPr/>
                <p:nvPr/>
              </p:nvSpPr>
              <p:spPr>
                <a:xfrm rot="9000000">
                  <a:off x="1318069" y="2624568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36" name="Rectangle 96"/>
                <p:cNvSpPr/>
                <p:nvPr/>
              </p:nvSpPr>
              <p:spPr>
                <a:xfrm rot="9900000">
                  <a:off x="6326016" y="4698928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37" name="Rectangle 97"/>
                <p:cNvSpPr/>
                <p:nvPr/>
              </p:nvSpPr>
              <p:spPr>
                <a:xfrm rot="9900000">
                  <a:off x="1591164" y="1965259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38" name="Rectangle 98"/>
                <p:cNvSpPr/>
                <p:nvPr/>
              </p:nvSpPr>
              <p:spPr>
                <a:xfrm rot="10800000">
                  <a:off x="5891586" y="5265089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39" name="Rectangle 99"/>
                <p:cNvSpPr/>
                <p:nvPr/>
              </p:nvSpPr>
              <p:spPr>
                <a:xfrm rot="10800000">
                  <a:off x="2025594" y="1399098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40" name="Rectangle 100"/>
                <p:cNvSpPr/>
                <p:nvPr/>
              </p:nvSpPr>
              <p:spPr>
                <a:xfrm rot="11700000">
                  <a:off x="5325424" y="5699520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41" name="Rectangle 101"/>
                <p:cNvSpPr/>
                <p:nvPr/>
              </p:nvSpPr>
              <p:spPr>
                <a:xfrm rot="11700000">
                  <a:off x="2591756" y="964667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42" name="Rectangle 102"/>
                <p:cNvSpPr/>
                <p:nvPr/>
              </p:nvSpPr>
              <p:spPr>
                <a:xfrm rot="12600000">
                  <a:off x="4666115" y="5972615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048643" name="Rectangle 103"/>
                <p:cNvSpPr/>
                <p:nvPr/>
              </p:nvSpPr>
              <p:spPr>
                <a:xfrm rot="12600000">
                  <a:off x="3251065" y="691572"/>
                  <a:ext cx="173934" cy="17393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grpSp>
            <p:nvGrpSpPr>
              <p:cNvPr id="30" name="Group 278"/>
              <p:cNvGrpSpPr/>
              <p:nvPr/>
            </p:nvGrpSpPr>
            <p:grpSpPr>
              <a:xfrm>
                <a:off x="3328637" y="659745"/>
                <a:ext cx="5518640" cy="5518638"/>
                <a:chOff x="3477279" y="808386"/>
                <a:chExt cx="5221355" cy="5221355"/>
              </a:xfrm>
              <a:grpFill/>
            </p:grpSpPr>
            <p:sp>
              <p:nvSpPr>
                <p:cNvPr id="1048644" name="Freeform: Shape 279"/>
                <p:cNvSpPr/>
                <p:nvPr/>
              </p:nvSpPr>
              <p:spPr>
                <a:xfrm>
                  <a:off x="6065098" y="808386"/>
                  <a:ext cx="45718" cy="353859"/>
                </a:xfrm>
                <a:custGeom>
                  <a:avLst/>
                  <a:gdLst>
                    <a:gd name="connsiteX0" fmla="*/ 0 w 45718"/>
                    <a:gd name="connsiteY0" fmla="*/ 0 h 353859"/>
                    <a:gd name="connsiteX1" fmla="*/ 45718 w 45718"/>
                    <a:gd name="connsiteY1" fmla="*/ 0 h 353859"/>
                    <a:gd name="connsiteX2" fmla="*/ 45718 w 45718"/>
                    <a:gd name="connsiteY2" fmla="*/ 353576 h 353859"/>
                    <a:gd name="connsiteX3" fmla="*/ 25658 w 45718"/>
                    <a:gd name="connsiteY3" fmla="*/ 352563 h 353859"/>
                    <a:gd name="connsiteX4" fmla="*/ 0 w 45718"/>
                    <a:gd name="connsiteY4" fmla="*/ 353859 h 353859"/>
                    <a:gd name="connsiteX5" fmla="*/ 0 w 45718"/>
                    <a:gd name="connsiteY5" fmla="*/ 0 h 353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718" h="353859">
                      <a:moveTo>
                        <a:pt x="0" y="0"/>
                      </a:moveTo>
                      <a:lnTo>
                        <a:pt x="45718" y="0"/>
                      </a:lnTo>
                      <a:lnTo>
                        <a:pt x="45718" y="353576"/>
                      </a:lnTo>
                      <a:lnTo>
                        <a:pt x="25658" y="352563"/>
                      </a:lnTo>
                      <a:lnTo>
                        <a:pt x="0" y="35385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45" name="Freeform: Shape 280"/>
                <p:cNvSpPr/>
                <p:nvPr/>
              </p:nvSpPr>
              <p:spPr>
                <a:xfrm>
                  <a:off x="5390183" y="891424"/>
                  <a:ext cx="136202" cy="354886"/>
                </a:xfrm>
                <a:custGeom>
                  <a:avLst/>
                  <a:gdLst>
                    <a:gd name="connsiteX0" fmla="*/ 44161 w 136202"/>
                    <a:gd name="connsiteY0" fmla="*/ 0 h 354886"/>
                    <a:gd name="connsiteX1" fmla="*/ 136202 w 136202"/>
                    <a:gd name="connsiteY1" fmla="*/ 343500 h 354886"/>
                    <a:gd name="connsiteX2" fmla="*/ 91921 w 136202"/>
                    <a:gd name="connsiteY2" fmla="*/ 354886 h 354886"/>
                    <a:gd name="connsiteX3" fmla="*/ 0 w 136202"/>
                    <a:gd name="connsiteY3" fmla="*/ 11833 h 354886"/>
                    <a:gd name="connsiteX4" fmla="*/ 44161 w 136202"/>
                    <a:gd name="connsiteY4" fmla="*/ 0 h 354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202" h="354886">
                      <a:moveTo>
                        <a:pt x="44161" y="0"/>
                      </a:moveTo>
                      <a:lnTo>
                        <a:pt x="136202" y="343500"/>
                      </a:lnTo>
                      <a:lnTo>
                        <a:pt x="91921" y="354886"/>
                      </a:lnTo>
                      <a:lnTo>
                        <a:pt x="0" y="11833"/>
                      </a:lnTo>
                      <a:lnTo>
                        <a:pt x="4416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46" name="Freeform: Shape 281"/>
                <p:cNvSpPr/>
                <p:nvPr/>
              </p:nvSpPr>
              <p:spPr>
                <a:xfrm>
                  <a:off x="6649891" y="891425"/>
                  <a:ext cx="135841" cy="353538"/>
                </a:xfrm>
                <a:custGeom>
                  <a:avLst/>
                  <a:gdLst>
                    <a:gd name="connsiteX0" fmla="*/ 91679 w 135841"/>
                    <a:gd name="connsiteY0" fmla="*/ 0 h 353538"/>
                    <a:gd name="connsiteX1" fmla="*/ 135841 w 135841"/>
                    <a:gd name="connsiteY1" fmla="*/ 11833 h 353538"/>
                    <a:gd name="connsiteX2" fmla="*/ 44281 w 135841"/>
                    <a:gd name="connsiteY2" fmla="*/ 353538 h 353538"/>
                    <a:gd name="connsiteX3" fmla="*/ 0 w 135841"/>
                    <a:gd name="connsiteY3" fmla="*/ 342153 h 353538"/>
                    <a:gd name="connsiteX4" fmla="*/ 91679 w 135841"/>
                    <a:gd name="connsiteY4" fmla="*/ 0 h 353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841" h="353538">
                      <a:moveTo>
                        <a:pt x="91679" y="0"/>
                      </a:moveTo>
                      <a:lnTo>
                        <a:pt x="135841" y="11833"/>
                      </a:lnTo>
                      <a:lnTo>
                        <a:pt x="44281" y="353538"/>
                      </a:lnTo>
                      <a:lnTo>
                        <a:pt x="0" y="342153"/>
                      </a:lnTo>
                      <a:lnTo>
                        <a:pt x="9167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47" name="Freeform: Shape 282"/>
                <p:cNvSpPr/>
                <p:nvPr/>
              </p:nvSpPr>
              <p:spPr>
                <a:xfrm>
                  <a:off x="4762821" y="1146720"/>
                  <a:ext cx="217217" cy="331395"/>
                </a:xfrm>
                <a:custGeom>
                  <a:avLst/>
                  <a:gdLst>
                    <a:gd name="connsiteX0" fmla="*/ 39595 w 217217"/>
                    <a:gd name="connsiteY0" fmla="*/ 0 h 331395"/>
                    <a:gd name="connsiteX1" fmla="*/ 217217 w 217217"/>
                    <a:gd name="connsiteY1" fmla="*/ 307651 h 331395"/>
                    <a:gd name="connsiteX2" fmla="*/ 178133 w 217217"/>
                    <a:gd name="connsiteY2" fmla="*/ 331395 h 331395"/>
                    <a:gd name="connsiteX3" fmla="*/ 0 w 217217"/>
                    <a:gd name="connsiteY3" fmla="*/ 22860 h 331395"/>
                    <a:gd name="connsiteX4" fmla="*/ 39595 w 217217"/>
                    <a:gd name="connsiteY4" fmla="*/ 0 h 33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217" h="331395">
                      <a:moveTo>
                        <a:pt x="39595" y="0"/>
                      </a:moveTo>
                      <a:lnTo>
                        <a:pt x="217217" y="307651"/>
                      </a:lnTo>
                      <a:lnTo>
                        <a:pt x="178133" y="331395"/>
                      </a:lnTo>
                      <a:lnTo>
                        <a:pt x="0" y="22860"/>
                      </a:lnTo>
                      <a:lnTo>
                        <a:pt x="3959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48" name="Freeform: Shape 283"/>
                <p:cNvSpPr/>
                <p:nvPr/>
              </p:nvSpPr>
              <p:spPr>
                <a:xfrm>
                  <a:off x="7197332" y="1146719"/>
                  <a:ext cx="215761" cy="328876"/>
                </a:xfrm>
                <a:custGeom>
                  <a:avLst/>
                  <a:gdLst>
                    <a:gd name="connsiteX0" fmla="*/ 176169 w 215761"/>
                    <a:gd name="connsiteY0" fmla="*/ 0 h 328876"/>
                    <a:gd name="connsiteX1" fmla="*/ 215761 w 215761"/>
                    <a:gd name="connsiteY1" fmla="*/ 22859 h 328876"/>
                    <a:gd name="connsiteX2" fmla="*/ 39082 w 215761"/>
                    <a:gd name="connsiteY2" fmla="*/ 328876 h 328876"/>
                    <a:gd name="connsiteX3" fmla="*/ 0 w 215761"/>
                    <a:gd name="connsiteY3" fmla="*/ 305133 h 328876"/>
                    <a:gd name="connsiteX4" fmla="*/ 176169 w 215761"/>
                    <a:gd name="connsiteY4" fmla="*/ 0 h 328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761" h="328876">
                      <a:moveTo>
                        <a:pt x="176169" y="0"/>
                      </a:moveTo>
                      <a:lnTo>
                        <a:pt x="215761" y="22859"/>
                      </a:lnTo>
                      <a:lnTo>
                        <a:pt x="39082" y="328876"/>
                      </a:lnTo>
                      <a:lnTo>
                        <a:pt x="0" y="305133"/>
                      </a:lnTo>
                      <a:lnTo>
                        <a:pt x="17616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49" name="Freeform: Shape 284"/>
                <p:cNvSpPr/>
                <p:nvPr/>
              </p:nvSpPr>
              <p:spPr>
                <a:xfrm>
                  <a:off x="4225764" y="1556870"/>
                  <a:ext cx="283734" cy="283868"/>
                </a:xfrm>
                <a:custGeom>
                  <a:avLst/>
                  <a:gdLst>
                    <a:gd name="connsiteX0" fmla="*/ 32328 w 283734"/>
                    <a:gd name="connsiteY0" fmla="*/ 0 h 283868"/>
                    <a:gd name="connsiteX1" fmla="*/ 283734 w 283734"/>
                    <a:gd name="connsiteY1" fmla="*/ 251406 h 283868"/>
                    <a:gd name="connsiteX2" fmla="*/ 268266 w 283734"/>
                    <a:gd name="connsiteY2" fmla="*/ 265464 h 283868"/>
                    <a:gd name="connsiteX3" fmla="*/ 251540 w 283734"/>
                    <a:gd name="connsiteY3" fmla="*/ 283868 h 283868"/>
                    <a:gd name="connsiteX4" fmla="*/ 0 w 283734"/>
                    <a:gd name="connsiteY4" fmla="*/ 32328 h 283868"/>
                    <a:gd name="connsiteX5" fmla="*/ 32328 w 283734"/>
                    <a:gd name="connsiteY5" fmla="*/ 0 h 283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3734" h="283868">
                      <a:moveTo>
                        <a:pt x="32328" y="0"/>
                      </a:moveTo>
                      <a:lnTo>
                        <a:pt x="283734" y="251406"/>
                      </a:lnTo>
                      <a:lnTo>
                        <a:pt x="268266" y="265464"/>
                      </a:lnTo>
                      <a:lnTo>
                        <a:pt x="251540" y="283868"/>
                      </a:lnTo>
                      <a:lnTo>
                        <a:pt x="0" y="32328"/>
                      </a:lnTo>
                      <a:lnTo>
                        <a:pt x="3232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50" name="Freeform: Shape 285"/>
                <p:cNvSpPr/>
                <p:nvPr/>
              </p:nvSpPr>
              <p:spPr>
                <a:xfrm>
                  <a:off x="7669082" y="1556870"/>
                  <a:ext cx="281068" cy="280936"/>
                </a:xfrm>
                <a:custGeom>
                  <a:avLst/>
                  <a:gdLst>
                    <a:gd name="connsiteX0" fmla="*/ 248740 w 281068"/>
                    <a:gd name="connsiteY0" fmla="*/ 0 h 280936"/>
                    <a:gd name="connsiteX1" fmla="*/ 281068 w 281068"/>
                    <a:gd name="connsiteY1" fmla="*/ 32329 h 280936"/>
                    <a:gd name="connsiteX2" fmla="*/ 32462 w 281068"/>
                    <a:gd name="connsiteY2" fmla="*/ 280936 h 280936"/>
                    <a:gd name="connsiteX3" fmla="*/ 18400 w 281068"/>
                    <a:gd name="connsiteY3" fmla="*/ 265464 h 280936"/>
                    <a:gd name="connsiteX4" fmla="*/ 0 w 281068"/>
                    <a:gd name="connsiteY4" fmla="*/ 248741 h 280936"/>
                    <a:gd name="connsiteX5" fmla="*/ 248740 w 281068"/>
                    <a:gd name="connsiteY5" fmla="*/ 0 h 280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1068" h="280936">
                      <a:moveTo>
                        <a:pt x="248740" y="0"/>
                      </a:moveTo>
                      <a:lnTo>
                        <a:pt x="281068" y="32329"/>
                      </a:lnTo>
                      <a:lnTo>
                        <a:pt x="32462" y="280936"/>
                      </a:lnTo>
                      <a:lnTo>
                        <a:pt x="18400" y="265464"/>
                      </a:lnTo>
                      <a:lnTo>
                        <a:pt x="0" y="248741"/>
                      </a:lnTo>
                      <a:lnTo>
                        <a:pt x="24874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51" name="Freeform: Shape 286"/>
                <p:cNvSpPr/>
                <p:nvPr/>
              </p:nvSpPr>
              <p:spPr>
                <a:xfrm>
                  <a:off x="3815614" y="2093927"/>
                  <a:ext cx="332209" cy="217687"/>
                </a:xfrm>
                <a:custGeom>
                  <a:avLst/>
                  <a:gdLst>
                    <a:gd name="connsiteX0" fmla="*/ 22860 w 332209"/>
                    <a:gd name="connsiteY0" fmla="*/ 0 h 217687"/>
                    <a:gd name="connsiteX1" fmla="*/ 332209 w 332209"/>
                    <a:gd name="connsiteY1" fmla="*/ 178603 h 217687"/>
                    <a:gd name="connsiteX2" fmla="*/ 308465 w 332209"/>
                    <a:gd name="connsiteY2" fmla="*/ 217687 h 217687"/>
                    <a:gd name="connsiteX3" fmla="*/ 0 w 332209"/>
                    <a:gd name="connsiteY3" fmla="*/ 39594 h 217687"/>
                    <a:gd name="connsiteX4" fmla="*/ 22860 w 332209"/>
                    <a:gd name="connsiteY4" fmla="*/ 0 h 217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209" h="217687">
                      <a:moveTo>
                        <a:pt x="22860" y="0"/>
                      </a:moveTo>
                      <a:lnTo>
                        <a:pt x="332209" y="178603"/>
                      </a:lnTo>
                      <a:lnTo>
                        <a:pt x="308465" y="217687"/>
                      </a:lnTo>
                      <a:lnTo>
                        <a:pt x="0" y="39594"/>
                      </a:lnTo>
                      <a:lnTo>
                        <a:pt x="2286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52" name="Freeform: Shape 287"/>
                <p:cNvSpPr/>
                <p:nvPr/>
              </p:nvSpPr>
              <p:spPr>
                <a:xfrm>
                  <a:off x="8032238" y="2093927"/>
                  <a:ext cx="328063" cy="215292"/>
                </a:xfrm>
                <a:custGeom>
                  <a:avLst/>
                  <a:gdLst>
                    <a:gd name="connsiteX0" fmla="*/ 305203 w 328063"/>
                    <a:gd name="connsiteY0" fmla="*/ 0 h 215292"/>
                    <a:gd name="connsiteX1" fmla="*/ 328063 w 328063"/>
                    <a:gd name="connsiteY1" fmla="*/ 39593 h 215292"/>
                    <a:gd name="connsiteX2" fmla="*/ 23743 w 328063"/>
                    <a:gd name="connsiteY2" fmla="*/ 215292 h 215292"/>
                    <a:gd name="connsiteX3" fmla="*/ 0 w 328063"/>
                    <a:gd name="connsiteY3" fmla="*/ 176209 h 215292"/>
                    <a:gd name="connsiteX4" fmla="*/ 305203 w 328063"/>
                    <a:gd name="connsiteY4" fmla="*/ 0 h 215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063" h="215292">
                      <a:moveTo>
                        <a:pt x="305203" y="0"/>
                      </a:moveTo>
                      <a:lnTo>
                        <a:pt x="328063" y="39593"/>
                      </a:lnTo>
                      <a:lnTo>
                        <a:pt x="23743" y="215292"/>
                      </a:lnTo>
                      <a:lnTo>
                        <a:pt x="0" y="176209"/>
                      </a:lnTo>
                      <a:lnTo>
                        <a:pt x="30520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53" name="Freeform: Shape 288"/>
                <p:cNvSpPr/>
                <p:nvPr/>
              </p:nvSpPr>
              <p:spPr>
                <a:xfrm>
                  <a:off x="3560320" y="2721289"/>
                  <a:ext cx="356833" cy="136723"/>
                </a:xfrm>
                <a:custGeom>
                  <a:avLst/>
                  <a:gdLst>
                    <a:gd name="connsiteX0" fmla="*/ 11833 w 356833"/>
                    <a:gd name="connsiteY0" fmla="*/ 0 h 136723"/>
                    <a:gd name="connsiteX1" fmla="*/ 356833 w 356833"/>
                    <a:gd name="connsiteY1" fmla="*/ 92443 h 136723"/>
                    <a:gd name="connsiteX2" fmla="*/ 345447 w 356833"/>
                    <a:gd name="connsiteY2" fmla="*/ 136723 h 136723"/>
                    <a:gd name="connsiteX3" fmla="*/ 0 w 356833"/>
                    <a:gd name="connsiteY3" fmla="*/ 44161 h 136723"/>
                    <a:gd name="connsiteX4" fmla="*/ 11833 w 356833"/>
                    <a:gd name="connsiteY4" fmla="*/ 0 h 13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6833" h="136723">
                      <a:moveTo>
                        <a:pt x="11833" y="0"/>
                      </a:moveTo>
                      <a:lnTo>
                        <a:pt x="356833" y="92443"/>
                      </a:lnTo>
                      <a:lnTo>
                        <a:pt x="345447" y="136723"/>
                      </a:lnTo>
                      <a:lnTo>
                        <a:pt x="0" y="44161"/>
                      </a:lnTo>
                      <a:lnTo>
                        <a:pt x="1183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54" name="Freeform: Shape 289"/>
                <p:cNvSpPr/>
                <p:nvPr/>
              </p:nvSpPr>
              <p:spPr>
                <a:xfrm>
                  <a:off x="8264000" y="2721289"/>
                  <a:ext cx="351595" cy="135321"/>
                </a:xfrm>
                <a:custGeom>
                  <a:avLst/>
                  <a:gdLst>
                    <a:gd name="connsiteX0" fmla="*/ 339761 w 351595"/>
                    <a:gd name="connsiteY0" fmla="*/ 0 h 135321"/>
                    <a:gd name="connsiteX1" fmla="*/ 351595 w 351595"/>
                    <a:gd name="connsiteY1" fmla="*/ 44162 h 135321"/>
                    <a:gd name="connsiteX2" fmla="*/ 11386 w 351595"/>
                    <a:gd name="connsiteY2" fmla="*/ 135321 h 135321"/>
                    <a:gd name="connsiteX3" fmla="*/ 0 w 351595"/>
                    <a:gd name="connsiteY3" fmla="*/ 91039 h 135321"/>
                    <a:gd name="connsiteX4" fmla="*/ 339761 w 351595"/>
                    <a:gd name="connsiteY4" fmla="*/ 0 h 135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1595" h="135321">
                      <a:moveTo>
                        <a:pt x="339761" y="0"/>
                      </a:moveTo>
                      <a:lnTo>
                        <a:pt x="351595" y="44162"/>
                      </a:lnTo>
                      <a:lnTo>
                        <a:pt x="11386" y="135321"/>
                      </a:lnTo>
                      <a:lnTo>
                        <a:pt x="0" y="91039"/>
                      </a:lnTo>
                      <a:lnTo>
                        <a:pt x="33976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55" name="Freeform: Shape 290"/>
                <p:cNvSpPr/>
                <p:nvPr/>
              </p:nvSpPr>
              <p:spPr>
                <a:xfrm>
                  <a:off x="3477279" y="3396204"/>
                  <a:ext cx="356521" cy="45719"/>
                </a:xfrm>
                <a:custGeom>
                  <a:avLst/>
                  <a:gdLst>
                    <a:gd name="connsiteX0" fmla="*/ 356520 w 356521"/>
                    <a:gd name="connsiteY0" fmla="*/ 0 h 45719"/>
                    <a:gd name="connsiteX1" fmla="*/ 355366 w 356521"/>
                    <a:gd name="connsiteY1" fmla="*/ 22857 h 45719"/>
                    <a:gd name="connsiteX2" fmla="*/ 356521 w 356521"/>
                    <a:gd name="connsiteY2" fmla="*/ 45719 h 45719"/>
                    <a:gd name="connsiteX3" fmla="*/ 1 w 356521"/>
                    <a:gd name="connsiteY3" fmla="*/ 45719 h 45719"/>
                    <a:gd name="connsiteX4" fmla="*/ 0 w 356521"/>
                    <a:gd name="connsiteY4" fmla="*/ 0 h 45719"/>
                    <a:gd name="connsiteX5" fmla="*/ 356520 w 356521"/>
                    <a:gd name="connsiteY5" fmla="*/ 0 h 45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6521" h="45719">
                      <a:moveTo>
                        <a:pt x="356520" y="0"/>
                      </a:moveTo>
                      <a:lnTo>
                        <a:pt x="355366" y="22857"/>
                      </a:lnTo>
                      <a:lnTo>
                        <a:pt x="356521" y="45719"/>
                      </a:lnTo>
                      <a:lnTo>
                        <a:pt x="1" y="45719"/>
                      </a:lnTo>
                      <a:lnTo>
                        <a:pt x="0" y="0"/>
                      </a:lnTo>
                      <a:lnTo>
                        <a:pt x="35652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56" name="Freeform: Shape 291"/>
                <p:cNvSpPr/>
                <p:nvPr/>
              </p:nvSpPr>
              <p:spPr>
                <a:xfrm>
                  <a:off x="8347714" y="3396204"/>
                  <a:ext cx="350920" cy="45719"/>
                </a:xfrm>
                <a:custGeom>
                  <a:avLst/>
                  <a:gdLst>
                    <a:gd name="connsiteX0" fmla="*/ 0 w 350920"/>
                    <a:gd name="connsiteY0" fmla="*/ 0 h 45719"/>
                    <a:gd name="connsiteX1" fmla="*/ 350920 w 350920"/>
                    <a:gd name="connsiteY1" fmla="*/ 0 h 45719"/>
                    <a:gd name="connsiteX2" fmla="*/ 350920 w 350920"/>
                    <a:gd name="connsiteY2" fmla="*/ 45719 h 45719"/>
                    <a:gd name="connsiteX3" fmla="*/ 0 w 350920"/>
                    <a:gd name="connsiteY3" fmla="*/ 45719 h 45719"/>
                    <a:gd name="connsiteX4" fmla="*/ 1154 w 350920"/>
                    <a:gd name="connsiteY4" fmla="*/ 22857 h 45719"/>
                    <a:gd name="connsiteX5" fmla="*/ 0 w 350920"/>
                    <a:gd name="connsiteY5" fmla="*/ 0 h 45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0920" h="45719">
                      <a:moveTo>
                        <a:pt x="0" y="0"/>
                      </a:moveTo>
                      <a:lnTo>
                        <a:pt x="350920" y="0"/>
                      </a:lnTo>
                      <a:lnTo>
                        <a:pt x="350920" y="45719"/>
                      </a:lnTo>
                      <a:lnTo>
                        <a:pt x="0" y="45719"/>
                      </a:lnTo>
                      <a:lnTo>
                        <a:pt x="1154" y="228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57" name="Freeform: Shape 292"/>
                <p:cNvSpPr/>
                <p:nvPr/>
              </p:nvSpPr>
              <p:spPr>
                <a:xfrm>
                  <a:off x="3560319" y="3980112"/>
                  <a:ext cx="356835" cy="136724"/>
                </a:xfrm>
                <a:custGeom>
                  <a:avLst/>
                  <a:gdLst>
                    <a:gd name="connsiteX0" fmla="*/ 345449 w 356835"/>
                    <a:gd name="connsiteY0" fmla="*/ 0 h 136724"/>
                    <a:gd name="connsiteX1" fmla="*/ 356835 w 356835"/>
                    <a:gd name="connsiteY1" fmla="*/ 44281 h 136724"/>
                    <a:gd name="connsiteX2" fmla="*/ 11833 w 356835"/>
                    <a:gd name="connsiteY2" fmla="*/ 136724 h 136724"/>
                    <a:gd name="connsiteX3" fmla="*/ 0 w 356835"/>
                    <a:gd name="connsiteY3" fmla="*/ 92563 h 136724"/>
                    <a:gd name="connsiteX4" fmla="*/ 345449 w 356835"/>
                    <a:gd name="connsiteY4" fmla="*/ 0 h 136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6835" h="136724">
                      <a:moveTo>
                        <a:pt x="345449" y="0"/>
                      </a:moveTo>
                      <a:lnTo>
                        <a:pt x="356835" y="44281"/>
                      </a:lnTo>
                      <a:lnTo>
                        <a:pt x="11833" y="136724"/>
                      </a:lnTo>
                      <a:lnTo>
                        <a:pt x="0" y="92563"/>
                      </a:lnTo>
                      <a:lnTo>
                        <a:pt x="34544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58" name="Freeform: Shape 293"/>
                <p:cNvSpPr/>
                <p:nvPr/>
              </p:nvSpPr>
              <p:spPr>
                <a:xfrm>
                  <a:off x="8264000" y="3981516"/>
                  <a:ext cx="351595" cy="135320"/>
                </a:xfrm>
                <a:custGeom>
                  <a:avLst/>
                  <a:gdLst>
                    <a:gd name="connsiteX0" fmla="*/ 11385 w 351595"/>
                    <a:gd name="connsiteY0" fmla="*/ 0 h 135320"/>
                    <a:gd name="connsiteX1" fmla="*/ 351595 w 351595"/>
                    <a:gd name="connsiteY1" fmla="*/ 91159 h 135320"/>
                    <a:gd name="connsiteX2" fmla="*/ 339762 w 351595"/>
                    <a:gd name="connsiteY2" fmla="*/ 135320 h 135320"/>
                    <a:gd name="connsiteX3" fmla="*/ 0 w 351595"/>
                    <a:gd name="connsiteY3" fmla="*/ 44281 h 135320"/>
                    <a:gd name="connsiteX4" fmla="*/ 11385 w 351595"/>
                    <a:gd name="connsiteY4" fmla="*/ 0 h 13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1595" h="135320">
                      <a:moveTo>
                        <a:pt x="11385" y="0"/>
                      </a:moveTo>
                      <a:lnTo>
                        <a:pt x="351595" y="91159"/>
                      </a:lnTo>
                      <a:lnTo>
                        <a:pt x="339762" y="135320"/>
                      </a:lnTo>
                      <a:lnTo>
                        <a:pt x="0" y="44281"/>
                      </a:lnTo>
                      <a:lnTo>
                        <a:pt x="1138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59" name="Freeform: Shape 294"/>
                <p:cNvSpPr/>
                <p:nvPr/>
              </p:nvSpPr>
              <p:spPr>
                <a:xfrm>
                  <a:off x="3815614" y="4526511"/>
                  <a:ext cx="332211" cy="217688"/>
                </a:xfrm>
                <a:custGeom>
                  <a:avLst/>
                  <a:gdLst>
                    <a:gd name="connsiteX0" fmla="*/ 308467 w 332211"/>
                    <a:gd name="connsiteY0" fmla="*/ 0 h 217688"/>
                    <a:gd name="connsiteX1" fmla="*/ 332211 w 332211"/>
                    <a:gd name="connsiteY1" fmla="*/ 39084 h 217688"/>
                    <a:gd name="connsiteX2" fmla="*/ 22860 w 332211"/>
                    <a:gd name="connsiteY2" fmla="*/ 217688 h 217688"/>
                    <a:gd name="connsiteX3" fmla="*/ 0 w 332211"/>
                    <a:gd name="connsiteY3" fmla="*/ 178093 h 217688"/>
                    <a:gd name="connsiteX4" fmla="*/ 308467 w 332211"/>
                    <a:gd name="connsiteY4" fmla="*/ 0 h 217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211" h="217688">
                      <a:moveTo>
                        <a:pt x="308467" y="0"/>
                      </a:moveTo>
                      <a:lnTo>
                        <a:pt x="332211" y="39084"/>
                      </a:lnTo>
                      <a:lnTo>
                        <a:pt x="22860" y="217688"/>
                      </a:lnTo>
                      <a:lnTo>
                        <a:pt x="0" y="178093"/>
                      </a:lnTo>
                      <a:lnTo>
                        <a:pt x="30846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60" name="Freeform: Shape 295"/>
                <p:cNvSpPr/>
                <p:nvPr/>
              </p:nvSpPr>
              <p:spPr>
                <a:xfrm>
                  <a:off x="8032234" y="4528904"/>
                  <a:ext cx="328066" cy="215294"/>
                </a:xfrm>
                <a:custGeom>
                  <a:avLst/>
                  <a:gdLst>
                    <a:gd name="connsiteX0" fmla="*/ 23744 w 328066"/>
                    <a:gd name="connsiteY0" fmla="*/ 0 h 215294"/>
                    <a:gd name="connsiteX1" fmla="*/ 328066 w 328066"/>
                    <a:gd name="connsiteY1" fmla="*/ 175700 h 215294"/>
                    <a:gd name="connsiteX2" fmla="*/ 305206 w 328066"/>
                    <a:gd name="connsiteY2" fmla="*/ 215294 h 215294"/>
                    <a:gd name="connsiteX3" fmla="*/ 0 w 328066"/>
                    <a:gd name="connsiteY3" fmla="*/ 39084 h 215294"/>
                    <a:gd name="connsiteX4" fmla="*/ 23744 w 328066"/>
                    <a:gd name="connsiteY4" fmla="*/ 0 h 215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066" h="215294">
                      <a:moveTo>
                        <a:pt x="23744" y="0"/>
                      </a:moveTo>
                      <a:lnTo>
                        <a:pt x="328066" y="175700"/>
                      </a:lnTo>
                      <a:lnTo>
                        <a:pt x="305206" y="215294"/>
                      </a:lnTo>
                      <a:lnTo>
                        <a:pt x="0" y="39084"/>
                      </a:lnTo>
                      <a:lnTo>
                        <a:pt x="2374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61" name="Freeform: Shape 296"/>
                <p:cNvSpPr/>
                <p:nvPr/>
              </p:nvSpPr>
              <p:spPr>
                <a:xfrm>
                  <a:off x="4225765" y="4997386"/>
                  <a:ext cx="283736" cy="283869"/>
                </a:xfrm>
                <a:custGeom>
                  <a:avLst/>
                  <a:gdLst>
                    <a:gd name="connsiteX0" fmla="*/ 251541 w 283736"/>
                    <a:gd name="connsiteY0" fmla="*/ 0 h 283869"/>
                    <a:gd name="connsiteX1" fmla="*/ 268265 w 283736"/>
                    <a:gd name="connsiteY1" fmla="*/ 18401 h 283869"/>
                    <a:gd name="connsiteX2" fmla="*/ 283736 w 283736"/>
                    <a:gd name="connsiteY2" fmla="*/ 32462 h 283869"/>
                    <a:gd name="connsiteX3" fmla="*/ 32328 w 283736"/>
                    <a:gd name="connsiteY3" fmla="*/ 283869 h 283869"/>
                    <a:gd name="connsiteX4" fmla="*/ 0 w 283736"/>
                    <a:gd name="connsiteY4" fmla="*/ 251541 h 283869"/>
                    <a:gd name="connsiteX5" fmla="*/ 251541 w 283736"/>
                    <a:gd name="connsiteY5" fmla="*/ 0 h 28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3736" h="283869">
                      <a:moveTo>
                        <a:pt x="251541" y="0"/>
                      </a:moveTo>
                      <a:lnTo>
                        <a:pt x="268265" y="18401"/>
                      </a:lnTo>
                      <a:lnTo>
                        <a:pt x="283736" y="32462"/>
                      </a:lnTo>
                      <a:lnTo>
                        <a:pt x="32328" y="283869"/>
                      </a:lnTo>
                      <a:lnTo>
                        <a:pt x="0" y="251541"/>
                      </a:lnTo>
                      <a:lnTo>
                        <a:pt x="25154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62" name="Freeform: Shape 297"/>
                <p:cNvSpPr/>
                <p:nvPr/>
              </p:nvSpPr>
              <p:spPr>
                <a:xfrm>
                  <a:off x="7669079" y="5000318"/>
                  <a:ext cx="281070" cy="280936"/>
                </a:xfrm>
                <a:custGeom>
                  <a:avLst/>
                  <a:gdLst>
                    <a:gd name="connsiteX0" fmla="*/ 32462 w 281070"/>
                    <a:gd name="connsiteY0" fmla="*/ 0 h 280936"/>
                    <a:gd name="connsiteX1" fmla="*/ 281070 w 281070"/>
                    <a:gd name="connsiteY1" fmla="*/ 248608 h 280936"/>
                    <a:gd name="connsiteX2" fmla="*/ 248742 w 281070"/>
                    <a:gd name="connsiteY2" fmla="*/ 280936 h 280936"/>
                    <a:gd name="connsiteX3" fmla="*/ 0 w 281070"/>
                    <a:gd name="connsiteY3" fmla="*/ 32194 h 280936"/>
                    <a:gd name="connsiteX4" fmla="*/ 18403 w 281070"/>
                    <a:gd name="connsiteY4" fmla="*/ 15468 h 280936"/>
                    <a:gd name="connsiteX5" fmla="*/ 32462 w 281070"/>
                    <a:gd name="connsiteY5" fmla="*/ 0 h 280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1070" h="280936">
                      <a:moveTo>
                        <a:pt x="32462" y="0"/>
                      </a:moveTo>
                      <a:lnTo>
                        <a:pt x="281070" y="248608"/>
                      </a:lnTo>
                      <a:lnTo>
                        <a:pt x="248742" y="280936"/>
                      </a:lnTo>
                      <a:lnTo>
                        <a:pt x="0" y="32194"/>
                      </a:lnTo>
                      <a:lnTo>
                        <a:pt x="18403" y="15468"/>
                      </a:lnTo>
                      <a:lnTo>
                        <a:pt x="3246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63" name="Freeform: Shape 298"/>
                <p:cNvSpPr/>
                <p:nvPr/>
              </p:nvSpPr>
              <p:spPr>
                <a:xfrm>
                  <a:off x="4762823" y="5360009"/>
                  <a:ext cx="217217" cy="331397"/>
                </a:xfrm>
                <a:custGeom>
                  <a:avLst/>
                  <a:gdLst>
                    <a:gd name="connsiteX0" fmla="*/ 178134 w 217217"/>
                    <a:gd name="connsiteY0" fmla="*/ 0 h 331397"/>
                    <a:gd name="connsiteX1" fmla="*/ 217217 w 217217"/>
                    <a:gd name="connsiteY1" fmla="*/ 23744 h 331397"/>
                    <a:gd name="connsiteX2" fmla="*/ 39593 w 217217"/>
                    <a:gd name="connsiteY2" fmla="*/ 331397 h 331397"/>
                    <a:gd name="connsiteX3" fmla="*/ 0 w 217217"/>
                    <a:gd name="connsiteY3" fmla="*/ 308537 h 331397"/>
                    <a:gd name="connsiteX4" fmla="*/ 178134 w 217217"/>
                    <a:gd name="connsiteY4" fmla="*/ 0 h 331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217" h="331397">
                      <a:moveTo>
                        <a:pt x="178134" y="0"/>
                      </a:moveTo>
                      <a:lnTo>
                        <a:pt x="217217" y="23744"/>
                      </a:lnTo>
                      <a:lnTo>
                        <a:pt x="39593" y="331397"/>
                      </a:lnTo>
                      <a:lnTo>
                        <a:pt x="0" y="308537"/>
                      </a:lnTo>
                      <a:lnTo>
                        <a:pt x="17813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64" name="Freeform: Shape 299"/>
                <p:cNvSpPr/>
                <p:nvPr/>
              </p:nvSpPr>
              <p:spPr>
                <a:xfrm>
                  <a:off x="7197328" y="5362526"/>
                  <a:ext cx="215764" cy="328878"/>
                </a:xfrm>
                <a:custGeom>
                  <a:avLst/>
                  <a:gdLst>
                    <a:gd name="connsiteX0" fmla="*/ 39084 w 215764"/>
                    <a:gd name="connsiteY0" fmla="*/ 0 h 328878"/>
                    <a:gd name="connsiteX1" fmla="*/ 215764 w 215764"/>
                    <a:gd name="connsiteY1" fmla="*/ 306019 h 328878"/>
                    <a:gd name="connsiteX2" fmla="*/ 176170 w 215764"/>
                    <a:gd name="connsiteY2" fmla="*/ 328878 h 328878"/>
                    <a:gd name="connsiteX3" fmla="*/ 0 w 215764"/>
                    <a:gd name="connsiteY3" fmla="*/ 23744 h 328878"/>
                    <a:gd name="connsiteX4" fmla="*/ 39084 w 215764"/>
                    <a:gd name="connsiteY4" fmla="*/ 0 h 328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764" h="328878">
                      <a:moveTo>
                        <a:pt x="39084" y="0"/>
                      </a:moveTo>
                      <a:lnTo>
                        <a:pt x="215764" y="306019"/>
                      </a:lnTo>
                      <a:lnTo>
                        <a:pt x="176170" y="328878"/>
                      </a:lnTo>
                      <a:lnTo>
                        <a:pt x="0" y="23744"/>
                      </a:lnTo>
                      <a:lnTo>
                        <a:pt x="3908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65" name="Freeform: Shape 300"/>
                <p:cNvSpPr/>
                <p:nvPr/>
              </p:nvSpPr>
              <p:spPr>
                <a:xfrm>
                  <a:off x="5390184" y="5591812"/>
                  <a:ext cx="136202" cy="354889"/>
                </a:xfrm>
                <a:custGeom>
                  <a:avLst/>
                  <a:gdLst>
                    <a:gd name="connsiteX0" fmla="*/ 91922 w 136202"/>
                    <a:gd name="connsiteY0" fmla="*/ 0 h 354889"/>
                    <a:gd name="connsiteX1" fmla="*/ 136202 w 136202"/>
                    <a:gd name="connsiteY1" fmla="*/ 11385 h 354889"/>
                    <a:gd name="connsiteX2" fmla="*/ 44161 w 136202"/>
                    <a:gd name="connsiteY2" fmla="*/ 354889 h 354889"/>
                    <a:gd name="connsiteX3" fmla="*/ 0 w 136202"/>
                    <a:gd name="connsiteY3" fmla="*/ 343056 h 354889"/>
                    <a:gd name="connsiteX4" fmla="*/ 91922 w 136202"/>
                    <a:gd name="connsiteY4" fmla="*/ 0 h 354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202" h="354889">
                      <a:moveTo>
                        <a:pt x="91922" y="0"/>
                      </a:moveTo>
                      <a:lnTo>
                        <a:pt x="136202" y="11385"/>
                      </a:lnTo>
                      <a:lnTo>
                        <a:pt x="44161" y="354889"/>
                      </a:lnTo>
                      <a:lnTo>
                        <a:pt x="0" y="343056"/>
                      </a:lnTo>
                      <a:lnTo>
                        <a:pt x="919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66" name="Freeform: Shape 301"/>
                <p:cNvSpPr/>
                <p:nvPr/>
              </p:nvSpPr>
              <p:spPr>
                <a:xfrm>
                  <a:off x="6649888" y="5593157"/>
                  <a:ext cx="135842" cy="353542"/>
                </a:xfrm>
                <a:custGeom>
                  <a:avLst/>
                  <a:gdLst>
                    <a:gd name="connsiteX0" fmla="*/ 44281 w 135842"/>
                    <a:gd name="connsiteY0" fmla="*/ 0 h 353542"/>
                    <a:gd name="connsiteX1" fmla="*/ 135842 w 135842"/>
                    <a:gd name="connsiteY1" fmla="*/ 341709 h 353542"/>
                    <a:gd name="connsiteX2" fmla="*/ 91681 w 135842"/>
                    <a:gd name="connsiteY2" fmla="*/ 353542 h 353542"/>
                    <a:gd name="connsiteX3" fmla="*/ 0 w 135842"/>
                    <a:gd name="connsiteY3" fmla="*/ 11386 h 353542"/>
                    <a:gd name="connsiteX4" fmla="*/ 44281 w 135842"/>
                    <a:gd name="connsiteY4" fmla="*/ 0 h 353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842" h="353542">
                      <a:moveTo>
                        <a:pt x="44281" y="0"/>
                      </a:moveTo>
                      <a:lnTo>
                        <a:pt x="135842" y="341709"/>
                      </a:lnTo>
                      <a:lnTo>
                        <a:pt x="91681" y="353542"/>
                      </a:lnTo>
                      <a:lnTo>
                        <a:pt x="0" y="11386"/>
                      </a:lnTo>
                      <a:lnTo>
                        <a:pt x="4428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67" name="Freeform: Shape 302"/>
                <p:cNvSpPr/>
                <p:nvPr/>
              </p:nvSpPr>
              <p:spPr>
                <a:xfrm>
                  <a:off x="6065099" y="5675878"/>
                  <a:ext cx="45719" cy="353863"/>
                </a:xfrm>
                <a:custGeom>
                  <a:avLst/>
                  <a:gdLst>
                    <a:gd name="connsiteX0" fmla="*/ 0 w 45719"/>
                    <a:gd name="connsiteY0" fmla="*/ 0 h 353863"/>
                    <a:gd name="connsiteX1" fmla="*/ 25658 w 45719"/>
                    <a:gd name="connsiteY1" fmla="*/ 1295 h 353863"/>
                    <a:gd name="connsiteX2" fmla="*/ 45719 w 45719"/>
                    <a:gd name="connsiteY2" fmla="*/ 282 h 353863"/>
                    <a:gd name="connsiteX3" fmla="*/ 45719 w 45719"/>
                    <a:gd name="connsiteY3" fmla="*/ 353863 h 353863"/>
                    <a:gd name="connsiteX4" fmla="*/ 0 w 45719"/>
                    <a:gd name="connsiteY4" fmla="*/ 353863 h 353863"/>
                    <a:gd name="connsiteX5" fmla="*/ 0 w 45719"/>
                    <a:gd name="connsiteY5" fmla="*/ 0 h 35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719" h="353863">
                      <a:moveTo>
                        <a:pt x="0" y="0"/>
                      </a:moveTo>
                      <a:lnTo>
                        <a:pt x="25658" y="1295"/>
                      </a:lnTo>
                      <a:lnTo>
                        <a:pt x="45719" y="282"/>
                      </a:lnTo>
                      <a:lnTo>
                        <a:pt x="45719" y="353863"/>
                      </a:lnTo>
                      <a:lnTo>
                        <a:pt x="0" y="3538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048668" name="Circle: Hollow 275"/>
            <p:cNvSpPr/>
            <p:nvPr/>
          </p:nvSpPr>
          <p:spPr>
            <a:xfrm>
              <a:off x="2536424" y="967127"/>
              <a:ext cx="4877362" cy="4877362"/>
            </a:xfrm>
            <a:prstGeom prst="donut">
              <a:avLst>
                <a:gd name="adj" fmla="val 120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1048669" name="Circle: Hollow 276"/>
            <p:cNvSpPr/>
            <p:nvPr/>
          </p:nvSpPr>
          <p:spPr>
            <a:xfrm>
              <a:off x="2215784" y="646487"/>
              <a:ext cx="5518642" cy="5518642"/>
            </a:xfrm>
            <a:prstGeom prst="donut">
              <a:avLst>
                <a:gd name="adj" fmla="val 68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1048670" name="Rectangle 327"/>
          <p:cNvSpPr/>
          <p:nvPr/>
        </p:nvSpPr>
        <p:spPr>
          <a:xfrm>
            <a:off x="3189362" y="3721453"/>
            <a:ext cx="2102480" cy="567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IN" sz="3000" dirty="0">
                <a:solidFill>
                  <a:schemeClr val="bg1">
                    <a:lumMod val="65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Lato Semibold" panose="020F0502020204030203" pitchFamily="34" charset="0"/>
              </a:rPr>
              <a:t>START</a:t>
            </a:r>
          </a:p>
        </p:txBody>
      </p:sp>
      <p:pic>
        <p:nvPicPr>
          <p:cNvPr id="2097153" name="backgroun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fade in="1500" out="200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04901" y="-116385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3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97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5000" fill="hold"/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0" fill="hold"/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0" fill="hold"/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35000" fill="hold"/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4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40000" fill="hold"/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5000" fill="hold"/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0" fill="hold"/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50000" fill="hold"/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4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59000" fill="hold"/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004B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rgbClr val="96004B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3" dur="500" fill="hold"/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606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53"/>
                </p:tgtEl>
              </p:cMediaNode>
            </p:video>
          </p:childTnLst>
        </p:cTn>
      </p:par>
    </p:tnLst>
    <p:bldLst>
      <p:bldP spid="1048587" grpId="0" animBg="1"/>
      <p:bldP spid="1048588" grpId="0" animBg="1"/>
      <p:bldP spid="1048589" grpId="0" animBg="1"/>
      <p:bldP spid="1048590" grpId="0" animBg="1"/>
      <p:bldP spid="1048591" grpId="0" animBg="1"/>
      <p:bldP spid="1048592" grpId="0" animBg="1"/>
      <p:bldP spid="1048593" grpId="0" animBg="1"/>
      <p:bldP spid="1048618" grpId="0" animBg="1"/>
      <p:bldP spid="1048619" grpId="0" animBg="1"/>
      <p:bldP spid="1048670" grpId="0" bldLvl="2" rev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56006"/>
            <a:ext cx="5365115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>
                <a:solidFill>
                  <a:srgbClr val="C00000"/>
                </a:solidFill>
              </a:rPr>
              <a:t>DISTRIBUTED</a:t>
            </a:r>
            <a:r>
              <a:rPr spc="-100" dirty="0">
                <a:solidFill>
                  <a:srgbClr val="C00000"/>
                </a:solidFill>
              </a:rPr>
              <a:t> </a:t>
            </a:r>
            <a:r>
              <a:rPr spc="-15" dirty="0">
                <a:solidFill>
                  <a:srgbClr val="C00000"/>
                </a:solidFill>
              </a:rPr>
              <a:t>FORCE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1535938"/>
            <a:ext cx="7230745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"/>
              <a:buChar char=""/>
              <a:tabLst>
                <a:tab pos="287020" algn="l"/>
              </a:tabLst>
            </a:pPr>
            <a:r>
              <a:rPr sz="2600" b="1" i="1" dirty="0">
                <a:solidFill>
                  <a:srgbClr val="00AF50"/>
                </a:solidFill>
                <a:latin typeface="Constantia"/>
                <a:cs typeface="Constantia"/>
              </a:rPr>
              <a:t>When </a:t>
            </a:r>
            <a:r>
              <a:rPr sz="2600" b="1" i="1" spc="-10" dirty="0">
                <a:solidFill>
                  <a:srgbClr val="00AF50"/>
                </a:solidFill>
                <a:latin typeface="Constantia"/>
                <a:cs typeface="Constantia"/>
              </a:rPr>
              <a:t>force </a:t>
            </a:r>
            <a:r>
              <a:rPr sz="2600" b="1" i="1" dirty="0">
                <a:solidFill>
                  <a:srgbClr val="00AF50"/>
                </a:solidFill>
                <a:latin typeface="Constantia"/>
                <a:cs typeface="Constantia"/>
              </a:rPr>
              <a:t>is </a:t>
            </a:r>
            <a:r>
              <a:rPr sz="2600" b="1" i="1" spc="-10" dirty="0">
                <a:solidFill>
                  <a:srgbClr val="00AF50"/>
                </a:solidFill>
                <a:latin typeface="Constantia"/>
                <a:cs typeface="Constantia"/>
              </a:rPr>
              <a:t>distributed </a:t>
            </a:r>
            <a:r>
              <a:rPr sz="2600" b="1" i="1" spc="-20" dirty="0">
                <a:solidFill>
                  <a:srgbClr val="00AF50"/>
                </a:solidFill>
                <a:latin typeface="Constantia"/>
                <a:cs typeface="Constantia"/>
              </a:rPr>
              <a:t>over </a:t>
            </a:r>
            <a:r>
              <a:rPr sz="2600" b="1" i="1" spc="-10" dirty="0">
                <a:solidFill>
                  <a:srgbClr val="00AF50"/>
                </a:solidFill>
                <a:latin typeface="Constantia"/>
                <a:cs typeface="Constantia"/>
              </a:rPr>
              <a:t>large </a:t>
            </a:r>
            <a:r>
              <a:rPr sz="2600" b="1" i="1" spc="-15" dirty="0">
                <a:solidFill>
                  <a:srgbClr val="00AF50"/>
                </a:solidFill>
                <a:latin typeface="Constantia"/>
                <a:cs typeface="Constantia"/>
              </a:rPr>
              <a:t>area </a:t>
            </a:r>
            <a:r>
              <a:rPr sz="2600" b="1" i="1" dirty="0">
                <a:solidFill>
                  <a:srgbClr val="00AF50"/>
                </a:solidFill>
                <a:latin typeface="Constantia"/>
                <a:cs typeface="Constantia"/>
              </a:rPr>
              <a:t>it is  </a:t>
            </a:r>
            <a:r>
              <a:rPr sz="2600" b="1" i="1" spc="-5" dirty="0">
                <a:solidFill>
                  <a:srgbClr val="00AF50"/>
                </a:solidFill>
                <a:latin typeface="Constantia"/>
                <a:cs typeface="Constantia"/>
              </a:rPr>
              <a:t>called distributed</a:t>
            </a:r>
            <a:r>
              <a:rPr sz="2600" b="1" i="1" spc="-35" dirty="0">
                <a:solidFill>
                  <a:srgbClr val="00AF50"/>
                </a:solidFill>
                <a:latin typeface="Constantia"/>
                <a:cs typeface="Constantia"/>
              </a:rPr>
              <a:t> </a:t>
            </a:r>
            <a:r>
              <a:rPr sz="2600" b="1" i="1" spc="-10" dirty="0">
                <a:solidFill>
                  <a:srgbClr val="00AF50"/>
                </a:solidFill>
                <a:latin typeface="Constantia"/>
                <a:cs typeface="Constantia"/>
              </a:rPr>
              <a:t>force.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15170" y="3234558"/>
            <a:ext cx="3461735" cy="25760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4800" y="2819400"/>
            <a:ext cx="4114800" cy="320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05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900" y="708406"/>
            <a:ext cx="7954009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12F3D"/>
                </a:solidFill>
              </a:rPr>
              <a:t>EXTERNAL &amp; </a:t>
            </a:r>
            <a:r>
              <a:rPr spc="-5" dirty="0">
                <a:solidFill>
                  <a:srgbClr val="012F3D"/>
                </a:solidFill>
              </a:rPr>
              <a:t>INTERNAL</a:t>
            </a:r>
            <a:r>
              <a:rPr spc="-100" dirty="0">
                <a:solidFill>
                  <a:srgbClr val="012F3D"/>
                </a:solidFill>
              </a:rPr>
              <a:t> </a:t>
            </a:r>
            <a:r>
              <a:rPr spc="-20" dirty="0">
                <a:solidFill>
                  <a:srgbClr val="012F3D"/>
                </a:solidFill>
              </a:rPr>
              <a:t>FORCE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1688033"/>
            <a:ext cx="7792720" cy="1216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dirty="0">
                <a:solidFill>
                  <a:srgbClr val="006FC0"/>
                </a:solidFill>
                <a:latin typeface="Constantia"/>
                <a:cs typeface="Constantia"/>
              </a:rPr>
              <a:t>The </a:t>
            </a:r>
            <a:r>
              <a:rPr sz="2600" b="1" i="1" spc="-10" dirty="0">
                <a:solidFill>
                  <a:srgbClr val="006FC0"/>
                </a:solidFill>
                <a:latin typeface="Constantia"/>
                <a:cs typeface="Constantia"/>
              </a:rPr>
              <a:t>force </a:t>
            </a:r>
            <a:r>
              <a:rPr sz="2600" b="1" i="1" spc="-15" dirty="0">
                <a:solidFill>
                  <a:srgbClr val="006FC0"/>
                </a:solidFill>
                <a:latin typeface="Constantia"/>
                <a:cs typeface="Constantia"/>
              </a:rPr>
              <a:t>exerted by </a:t>
            </a:r>
            <a:r>
              <a:rPr sz="2600" b="1" i="1" spc="-10" dirty="0">
                <a:solidFill>
                  <a:srgbClr val="006FC0"/>
                </a:solidFill>
                <a:latin typeface="Constantia"/>
                <a:cs typeface="Constantia"/>
              </a:rPr>
              <a:t>weight </a:t>
            </a:r>
            <a:r>
              <a:rPr sz="2600" b="1" i="1" dirty="0">
                <a:solidFill>
                  <a:srgbClr val="006FC0"/>
                </a:solidFill>
                <a:latin typeface="Constantia"/>
                <a:cs typeface="Constantia"/>
              </a:rPr>
              <a:t>on a </a:t>
            </a:r>
            <a:r>
              <a:rPr sz="2600" b="1" i="1" spc="-5" dirty="0">
                <a:solidFill>
                  <a:srgbClr val="006FC0"/>
                </a:solidFill>
                <a:latin typeface="Constantia"/>
                <a:cs typeface="Constantia"/>
              </a:rPr>
              <a:t>body </a:t>
            </a:r>
            <a:r>
              <a:rPr sz="2600" b="1" i="1" dirty="0">
                <a:solidFill>
                  <a:srgbClr val="006FC0"/>
                </a:solidFill>
                <a:latin typeface="Constantia"/>
                <a:cs typeface="Constantia"/>
              </a:rPr>
              <a:t>is </a:t>
            </a:r>
            <a:r>
              <a:rPr sz="2600" b="1" i="1" spc="-10" dirty="0">
                <a:solidFill>
                  <a:srgbClr val="006FC0"/>
                </a:solidFill>
                <a:latin typeface="Constantia"/>
                <a:cs typeface="Constantia"/>
              </a:rPr>
              <a:t>external  force, while </a:t>
            </a:r>
            <a:r>
              <a:rPr sz="2600" b="1" i="1" spc="-15" dirty="0">
                <a:solidFill>
                  <a:srgbClr val="006FC0"/>
                </a:solidFill>
                <a:latin typeface="Constantia"/>
                <a:cs typeface="Constantia"/>
              </a:rPr>
              <a:t>the </a:t>
            </a:r>
            <a:r>
              <a:rPr sz="2600" b="1" i="1" spc="-10" dirty="0">
                <a:solidFill>
                  <a:srgbClr val="006FC0"/>
                </a:solidFill>
                <a:latin typeface="Constantia"/>
                <a:cs typeface="Constantia"/>
              </a:rPr>
              <a:t>resistance offered </a:t>
            </a:r>
            <a:r>
              <a:rPr sz="2600" b="1" i="1" spc="-20" dirty="0">
                <a:solidFill>
                  <a:srgbClr val="006FC0"/>
                </a:solidFill>
                <a:latin typeface="Constantia"/>
                <a:cs typeface="Constantia"/>
              </a:rPr>
              <a:t>to </a:t>
            </a:r>
            <a:r>
              <a:rPr sz="2600" b="1" i="1" spc="-15" dirty="0">
                <a:solidFill>
                  <a:srgbClr val="006FC0"/>
                </a:solidFill>
                <a:latin typeface="Constantia"/>
                <a:cs typeface="Constantia"/>
              </a:rPr>
              <a:t>retain </a:t>
            </a:r>
            <a:r>
              <a:rPr sz="2600" b="1" i="1" dirty="0">
                <a:solidFill>
                  <a:srgbClr val="006FC0"/>
                </a:solidFill>
                <a:latin typeface="Constantia"/>
                <a:cs typeface="Constantia"/>
              </a:rPr>
              <a:t>its  shape is </a:t>
            </a:r>
            <a:r>
              <a:rPr sz="2600" b="1" i="1" spc="-5" dirty="0">
                <a:solidFill>
                  <a:srgbClr val="006FC0"/>
                </a:solidFill>
                <a:latin typeface="Constantia"/>
                <a:cs typeface="Constantia"/>
              </a:rPr>
              <a:t>called </a:t>
            </a:r>
            <a:r>
              <a:rPr sz="2600" b="1" i="1" spc="-10" dirty="0">
                <a:solidFill>
                  <a:srgbClr val="006FC0"/>
                </a:solidFill>
                <a:latin typeface="Constantia"/>
                <a:cs typeface="Constantia"/>
              </a:rPr>
              <a:t>internal</a:t>
            </a:r>
            <a:r>
              <a:rPr sz="2600" b="1" i="1" spc="-45" dirty="0">
                <a:solidFill>
                  <a:srgbClr val="006FC0"/>
                </a:solidFill>
                <a:latin typeface="Constantia"/>
                <a:cs typeface="Constantia"/>
              </a:rPr>
              <a:t> </a:t>
            </a:r>
            <a:r>
              <a:rPr sz="2600" b="1" i="1" spc="-10" dirty="0">
                <a:solidFill>
                  <a:srgbClr val="006FC0"/>
                </a:solidFill>
                <a:latin typeface="Constantia"/>
                <a:cs typeface="Constantia"/>
              </a:rPr>
              <a:t>force.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14600" y="3263347"/>
            <a:ext cx="5542224" cy="3061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166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300" y="479806"/>
            <a:ext cx="5100955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ACTION </a:t>
            </a:r>
            <a:r>
              <a:rPr dirty="0"/>
              <a:t>&amp;</a:t>
            </a:r>
            <a:r>
              <a:rPr spc="-55" dirty="0"/>
              <a:t> </a:t>
            </a:r>
            <a:r>
              <a:rPr spc="-15" dirty="0"/>
              <a:t>RECTION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2140" y="1383538"/>
            <a:ext cx="7934959" cy="20872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As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per </a:t>
            </a:r>
            <a:r>
              <a:rPr sz="2600" b="1" i="1" spc="-35" dirty="0">
                <a:solidFill>
                  <a:srgbClr val="001F5F"/>
                </a:solidFill>
                <a:latin typeface="Constantia"/>
                <a:cs typeface="Constantia"/>
              </a:rPr>
              <a:t>Newton’s </a:t>
            </a:r>
            <a:r>
              <a:rPr sz="2600" b="1" i="1" spc="-15" dirty="0">
                <a:solidFill>
                  <a:srgbClr val="001F5F"/>
                </a:solidFill>
                <a:latin typeface="Constantia"/>
                <a:cs typeface="Constantia"/>
              </a:rPr>
              <a:t>third </a:t>
            </a:r>
            <a:r>
              <a:rPr sz="2600" b="1" i="1" spc="-40" dirty="0">
                <a:solidFill>
                  <a:srgbClr val="001F5F"/>
                </a:solidFill>
                <a:latin typeface="Constantia"/>
                <a:cs typeface="Constantia"/>
              </a:rPr>
              <a:t>law,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whenever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a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body exerts 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force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(action)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on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other </a:t>
            </a:r>
            <a:r>
              <a:rPr sz="2600" b="1" i="1" spc="-35" dirty="0">
                <a:solidFill>
                  <a:srgbClr val="001F5F"/>
                </a:solidFill>
                <a:latin typeface="Constantia"/>
                <a:cs typeface="Constantia"/>
              </a:rPr>
              <a:t>body.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The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other body  exerts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similar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force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on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the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former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body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known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as 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reaction.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Action=</a:t>
            </a:r>
            <a:r>
              <a:rPr sz="2600" b="1" i="1" spc="-7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Reaction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95800" y="3657599"/>
            <a:ext cx="4343400" cy="3200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3400" y="3657600"/>
            <a:ext cx="3886200" cy="2971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211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300" y="327406"/>
            <a:ext cx="500189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C00000"/>
                </a:solidFill>
              </a:rPr>
              <a:t>FRICTIONAL</a:t>
            </a:r>
            <a:r>
              <a:rPr spc="-75" dirty="0">
                <a:solidFill>
                  <a:srgbClr val="C00000"/>
                </a:solidFill>
              </a:rPr>
              <a:t> </a:t>
            </a:r>
            <a:r>
              <a:rPr spc="-15" dirty="0">
                <a:solidFill>
                  <a:srgbClr val="C00000"/>
                </a:solidFill>
              </a:rPr>
              <a:t>FORCE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1307338"/>
            <a:ext cx="7933055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Resisting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force </a:t>
            </a:r>
            <a:r>
              <a:rPr sz="2600" b="1" i="1" spc="-15" dirty="0">
                <a:solidFill>
                  <a:srgbClr val="6F2F9F"/>
                </a:solidFill>
                <a:latin typeface="Constantia"/>
                <a:cs typeface="Constantia"/>
              </a:rPr>
              <a:t>offered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during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sliding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of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a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body </a:t>
            </a:r>
            <a:r>
              <a:rPr sz="2600" b="1" i="1" spc="-20" dirty="0">
                <a:solidFill>
                  <a:srgbClr val="6F2F9F"/>
                </a:solidFill>
                <a:latin typeface="Constantia"/>
                <a:cs typeface="Constantia"/>
              </a:rPr>
              <a:t>by  </a:t>
            </a:r>
            <a:r>
              <a:rPr sz="2600" b="1" i="1" spc="-15" dirty="0">
                <a:solidFill>
                  <a:srgbClr val="6F2F9F"/>
                </a:solidFill>
                <a:latin typeface="Constantia"/>
                <a:cs typeface="Constantia"/>
              </a:rPr>
              <a:t>the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surface in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contact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is called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frictoinal</a:t>
            </a:r>
            <a:r>
              <a:rPr sz="2600" b="1" i="1" spc="-25" dirty="0">
                <a:solidFill>
                  <a:srgbClr val="6F2F9F"/>
                </a:solidFill>
                <a:latin typeface="Constantia"/>
                <a:cs typeface="Constantia"/>
              </a:rPr>
              <a:t>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forces.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1000" y="2743200"/>
            <a:ext cx="4038600" cy="3352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76800" y="2819400"/>
            <a:ext cx="3733800" cy="320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692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900" y="327406"/>
            <a:ext cx="343916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6F2F9F"/>
                </a:solidFill>
              </a:rPr>
              <a:t>WIND</a:t>
            </a:r>
            <a:r>
              <a:rPr spc="-80" dirty="0">
                <a:solidFill>
                  <a:srgbClr val="6F2F9F"/>
                </a:solidFill>
              </a:rPr>
              <a:t> </a:t>
            </a:r>
            <a:r>
              <a:rPr spc="-15" dirty="0">
                <a:solidFill>
                  <a:srgbClr val="6F2F9F"/>
                </a:solidFill>
              </a:rPr>
              <a:t>FORCE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1231138"/>
            <a:ext cx="8005445" cy="818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30" dirty="0">
                <a:solidFill>
                  <a:srgbClr val="C00000"/>
                </a:solidFill>
                <a:latin typeface="Constantia"/>
                <a:cs typeface="Constantia"/>
              </a:rPr>
              <a:t>Force </a:t>
            </a:r>
            <a:r>
              <a:rPr sz="2600" b="1" i="1" spc="-15" dirty="0">
                <a:solidFill>
                  <a:srgbClr val="C00000"/>
                </a:solidFill>
                <a:latin typeface="Constantia"/>
                <a:cs typeface="Constantia"/>
              </a:rPr>
              <a:t>exerted </a:t>
            </a:r>
            <a:r>
              <a:rPr sz="2600" b="1" i="1" spc="-20" dirty="0">
                <a:solidFill>
                  <a:srgbClr val="C00000"/>
                </a:solidFill>
                <a:latin typeface="Constantia"/>
                <a:cs typeface="Constantia"/>
              </a:rPr>
              <a:t>by </a:t>
            </a:r>
            <a:r>
              <a:rPr sz="2600" b="1" i="1" dirty="0">
                <a:solidFill>
                  <a:srgbClr val="C00000"/>
                </a:solidFill>
                <a:latin typeface="Constantia"/>
                <a:cs typeface="Constantia"/>
              </a:rPr>
              <a:t>wind </a:t>
            </a:r>
            <a:r>
              <a:rPr sz="2600" b="1" i="1" spc="-10" dirty="0">
                <a:solidFill>
                  <a:srgbClr val="C00000"/>
                </a:solidFill>
                <a:latin typeface="Constantia"/>
                <a:cs typeface="Constantia"/>
              </a:rPr>
              <a:t>when </a:t>
            </a:r>
            <a:r>
              <a:rPr sz="2600" b="1" i="1" dirty="0">
                <a:solidFill>
                  <a:srgbClr val="C00000"/>
                </a:solidFill>
                <a:latin typeface="Constantia"/>
                <a:cs typeface="Constantia"/>
              </a:rPr>
              <a:t>it is </a:t>
            </a:r>
            <a:r>
              <a:rPr sz="2600" b="1" i="1" spc="-10" dirty="0">
                <a:solidFill>
                  <a:srgbClr val="C00000"/>
                </a:solidFill>
                <a:latin typeface="Constantia"/>
                <a:cs typeface="Constantia"/>
              </a:rPr>
              <a:t>obstructed </a:t>
            </a:r>
            <a:r>
              <a:rPr sz="2600" b="1" i="1" spc="-15" dirty="0">
                <a:solidFill>
                  <a:srgbClr val="C00000"/>
                </a:solidFill>
                <a:latin typeface="Constantia"/>
                <a:cs typeface="Constantia"/>
              </a:rPr>
              <a:t>by any  </a:t>
            </a:r>
            <a:r>
              <a:rPr sz="2600" b="1" i="1" spc="-5" dirty="0">
                <a:solidFill>
                  <a:srgbClr val="C00000"/>
                </a:solidFill>
                <a:latin typeface="Constantia"/>
                <a:cs typeface="Constantia"/>
              </a:rPr>
              <a:t>object.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57400" y="2286000"/>
            <a:ext cx="6172200" cy="381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382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COHESION </a:t>
            </a:r>
            <a:r>
              <a:rPr dirty="0"/>
              <a:t>&amp;</a:t>
            </a:r>
            <a:r>
              <a:rPr spc="-85" dirty="0"/>
              <a:t> </a:t>
            </a:r>
            <a:r>
              <a:rPr spc="-10" dirty="0"/>
              <a:t>ADHESION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45465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pc="-30" dirty="0"/>
              <a:t>Force </a:t>
            </a:r>
            <a:r>
              <a:rPr spc="-10" dirty="0"/>
              <a:t>developed </a:t>
            </a:r>
            <a:r>
              <a:rPr spc="-5" dirty="0"/>
              <a:t>between </a:t>
            </a:r>
            <a:r>
              <a:rPr dirty="0"/>
              <a:t>molecules </a:t>
            </a:r>
            <a:r>
              <a:rPr spc="-5" dirty="0"/>
              <a:t>of </a:t>
            </a:r>
            <a:r>
              <a:rPr dirty="0"/>
              <a:t>same  </a:t>
            </a:r>
            <a:r>
              <a:rPr i="1" spc="-10" dirty="0"/>
              <a:t>material </a:t>
            </a:r>
            <a:r>
              <a:rPr i="1" dirty="0"/>
              <a:t>is </a:t>
            </a:r>
            <a:r>
              <a:rPr i="1" spc="-5" dirty="0"/>
              <a:t>called </a:t>
            </a:r>
            <a:r>
              <a:rPr i="1" spc="-10" dirty="0"/>
              <a:t>cohesive</a:t>
            </a:r>
            <a:r>
              <a:rPr i="1" spc="-75" dirty="0"/>
              <a:t> </a:t>
            </a:r>
            <a:r>
              <a:rPr i="1" spc="-10" dirty="0"/>
              <a:t>forces.</a:t>
            </a:r>
          </a:p>
          <a:p>
            <a:pPr marL="287020" marR="508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pc="-30" dirty="0"/>
              <a:t>Force </a:t>
            </a:r>
            <a:r>
              <a:rPr spc="-10" dirty="0"/>
              <a:t>developed </a:t>
            </a:r>
            <a:r>
              <a:rPr spc="-5" dirty="0"/>
              <a:t>between </a:t>
            </a:r>
            <a:r>
              <a:rPr dirty="0"/>
              <a:t>molecules </a:t>
            </a:r>
            <a:r>
              <a:rPr spc="-5" dirty="0"/>
              <a:t>of </a:t>
            </a:r>
            <a:r>
              <a:rPr spc="-10" dirty="0"/>
              <a:t>different  </a:t>
            </a:r>
            <a:r>
              <a:rPr i="1" spc="-10" dirty="0"/>
              <a:t>materials </a:t>
            </a:r>
            <a:r>
              <a:rPr i="1" dirty="0"/>
              <a:t>is </a:t>
            </a:r>
            <a:r>
              <a:rPr i="1" spc="-5" dirty="0"/>
              <a:t>called adhesive</a:t>
            </a:r>
            <a:r>
              <a:rPr i="1" spc="-80" dirty="0"/>
              <a:t> </a:t>
            </a:r>
            <a:r>
              <a:rPr i="1" spc="-10" dirty="0"/>
              <a:t>force.</a:t>
            </a:r>
          </a:p>
        </p:txBody>
      </p:sp>
      <p:sp>
        <p:nvSpPr>
          <p:cNvPr id="4" name="object 4"/>
          <p:cNvSpPr/>
          <p:nvPr/>
        </p:nvSpPr>
        <p:spPr>
          <a:xfrm>
            <a:off x="228600" y="3366813"/>
            <a:ext cx="3581400" cy="27291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8600" y="3581400"/>
            <a:ext cx="4549478" cy="243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7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300" y="479806"/>
            <a:ext cx="5482590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80" dirty="0">
                <a:solidFill>
                  <a:srgbClr val="001F5F"/>
                </a:solidFill>
              </a:rPr>
              <a:t>HYDROSTATIC</a:t>
            </a:r>
            <a:r>
              <a:rPr spc="-120" dirty="0">
                <a:solidFill>
                  <a:srgbClr val="001F5F"/>
                </a:solidFill>
              </a:rPr>
              <a:t> </a:t>
            </a:r>
            <a:r>
              <a:rPr spc="-15" dirty="0">
                <a:solidFill>
                  <a:srgbClr val="001F5F"/>
                </a:solidFill>
              </a:rPr>
              <a:t>FORCE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1459738"/>
            <a:ext cx="687578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30" dirty="0">
                <a:solidFill>
                  <a:srgbClr val="6F2F9F"/>
                </a:solidFill>
                <a:latin typeface="Constantia"/>
                <a:cs typeface="Constantia"/>
              </a:rPr>
              <a:t>Force </a:t>
            </a:r>
            <a:r>
              <a:rPr sz="2600" b="1" i="1" spc="-15" dirty="0">
                <a:solidFill>
                  <a:srgbClr val="6F2F9F"/>
                </a:solidFill>
                <a:latin typeface="Constantia"/>
                <a:cs typeface="Constantia"/>
              </a:rPr>
              <a:t>exerted </a:t>
            </a:r>
            <a:r>
              <a:rPr sz="2600" b="1" i="1" spc="-20" dirty="0">
                <a:solidFill>
                  <a:srgbClr val="6F2F9F"/>
                </a:solidFill>
                <a:latin typeface="Constantia"/>
                <a:cs typeface="Constantia"/>
              </a:rPr>
              <a:t>by </a:t>
            </a:r>
            <a:r>
              <a:rPr sz="2600" b="1" i="1" spc="-15" dirty="0">
                <a:solidFill>
                  <a:srgbClr val="6F2F9F"/>
                </a:solidFill>
                <a:latin typeface="Constantia"/>
                <a:cs typeface="Constantia"/>
              </a:rPr>
              <a:t>water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on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a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body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when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it is 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obstructed </a:t>
            </a:r>
            <a:r>
              <a:rPr sz="2600" b="1" i="1" spc="-15" dirty="0">
                <a:solidFill>
                  <a:srgbClr val="6F2F9F"/>
                </a:solidFill>
                <a:latin typeface="Constantia"/>
                <a:cs typeface="Constantia"/>
              </a:rPr>
              <a:t>by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a</a:t>
            </a:r>
            <a:r>
              <a:rPr sz="2600" b="1" i="1" spc="20" dirty="0">
                <a:solidFill>
                  <a:srgbClr val="6F2F9F"/>
                </a:solidFill>
                <a:latin typeface="Constantia"/>
                <a:cs typeface="Constantia"/>
              </a:rPr>
              <a:t> </a:t>
            </a:r>
            <a:r>
              <a:rPr sz="2600" b="1" i="1" spc="-40" dirty="0">
                <a:solidFill>
                  <a:srgbClr val="6F2F9F"/>
                </a:solidFill>
                <a:latin typeface="Constantia"/>
                <a:cs typeface="Constantia"/>
              </a:rPr>
              <a:t>body.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0600" y="2514600"/>
            <a:ext cx="7467600" cy="396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329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2100" y="327406"/>
            <a:ext cx="509333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5" dirty="0">
                <a:solidFill>
                  <a:srgbClr val="C00000"/>
                </a:solidFill>
              </a:rPr>
              <a:t>SYSTEM </a:t>
            </a:r>
            <a:r>
              <a:rPr spc="-5" dirty="0">
                <a:solidFill>
                  <a:srgbClr val="C00000"/>
                </a:solidFill>
              </a:rPr>
              <a:t>OF</a:t>
            </a:r>
            <a:r>
              <a:rPr spc="-70" dirty="0">
                <a:solidFill>
                  <a:srgbClr val="C00000"/>
                </a:solidFill>
              </a:rPr>
              <a:t> </a:t>
            </a:r>
            <a:r>
              <a:rPr spc="-25" dirty="0">
                <a:solidFill>
                  <a:srgbClr val="C00000"/>
                </a:solidFill>
              </a:rPr>
              <a:t>FORCES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1395729"/>
            <a:ext cx="8038465" cy="470852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286385" marR="5080">
              <a:lnSpc>
                <a:spcPts val="2300"/>
              </a:lnSpc>
              <a:spcBef>
                <a:spcPts val="660"/>
              </a:spcBef>
            </a:pPr>
            <a:r>
              <a:rPr sz="2400" b="1" i="1" spc="-5" dirty="0">
                <a:solidFill>
                  <a:srgbClr val="001F5F"/>
                </a:solidFill>
                <a:latin typeface="Constantia"/>
                <a:cs typeface="Constantia"/>
              </a:rPr>
              <a:t>When </a:t>
            </a:r>
            <a:r>
              <a:rPr sz="2400" b="1" i="1" spc="-15" dirty="0">
                <a:solidFill>
                  <a:srgbClr val="001F5F"/>
                </a:solidFill>
                <a:latin typeface="Constantia"/>
                <a:cs typeface="Constantia"/>
              </a:rPr>
              <a:t>two </a:t>
            </a:r>
            <a:r>
              <a:rPr sz="2400" b="1" i="1" spc="-5" dirty="0">
                <a:solidFill>
                  <a:srgbClr val="001F5F"/>
                </a:solidFill>
                <a:latin typeface="Constantia"/>
                <a:cs typeface="Constantia"/>
              </a:rPr>
              <a:t>or </a:t>
            </a:r>
            <a:r>
              <a:rPr sz="2400" b="1" i="1" spc="-10" dirty="0">
                <a:solidFill>
                  <a:srgbClr val="001F5F"/>
                </a:solidFill>
                <a:latin typeface="Constantia"/>
                <a:cs typeface="Constantia"/>
              </a:rPr>
              <a:t>more forces </a:t>
            </a:r>
            <a:r>
              <a:rPr sz="2400" b="1" i="1" dirty="0">
                <a:solidFill>
                  <a:srgbClr val="001F5F"/>
                </a:solidFill>
                <a:latin typeface="Constantia"/>
                <a:cs typeface="Constantia"/>
              </a:rPr>
              <a:t>act </a:t>
            </a:r>
            <a:r>
              <a:rPr sz="2400" b="1" i="1" spc="-5" dirty="0">
                <a:solidFill>
                  <a:srgbClr val="001F5F"/>
                </a:solidFill>
                <a:latin typeface="Constantia"/>
                <a:cs typeface="Constantia"/>
              </a:rPr>
              <a:t>on </a:t>
            </a:r>
            <a:r>
              <a:rPr sz="2400" b="1" i="1" dirty="0">
                <a:solidFill>
                  <a:srgbClr val="001F5F"/>
                </a:solidFill>
                <a:latin typeface="Constantia"/>
                <a:cs typeface="Constantia"/>
              </a:rPr>
              <a:t>a </a:t>
            </a:r>
            <a:r>
              <a:rPr sz="2400" b="1" i="1" spc="-35" dirty="0">
                <a:solidFill>
                  <a:srgbClr val="001F5F"/>
                </a:solidFill>
                <a:latin typeface="Constantia"/>
                <a:cs typeface="Constantia"/>
              </a:rPr>
              <a:t>body, </a:t>
            </a:r>
            <a:r>
              <a:rPr sz="2400" b="1" i="1" spc="-15" dirty="0">
                <a:solidFill>
                  <a:srgbClr val="001F5F"/>
                </a:solidFill>
                <a:latin typeface="Constantia"/>
                <a:cs typeface="Constantia"/>
              </a:rPr>
              <a:t>they </a:t>
            </a:r>
            <a:r>
              <a:rPr sz="2400" b="1" i="1" spc="-10" dirty="0">
                <a:solidFill>
                  <a:srgbClr val="001F5F"/>
                </a:solidFill>
                <a:latin typeface="Constantia"/>
                <a:cs typeface="Constantia"/>
              </a:rPr>
              <a:t>are </a:t>
            </a:r>
            <a:r>
              <a:rPr sz="2400" b="1" i="1" spc="-5" dirty="0">
                <a:solidFill>
                  <a:srgbClr val="001F5F"/>
                </a:solidFill>
                <a:latin typeface="Constantia"/>
                <a:cs typeface="Constantia"/>
              </a:rPr>
              <a:t>called  </a:t>
            </a:r>
            <a:r>
              <a:rPr sz="2400" b="1" i="1" spc="-15" dirty="0">
                <a:solidFill>
                  <a:srgbClr val="001F5F"/>
                </a:solidFill>
                <a:latin typeface="Constantia"/>
                <a:cs typeface="Constantia"/>
              </a:rPr>
              <a:t>to </a:t>
            </a:r>
            <a:r>
              <a:rPr sz="2400" b="1" i="1" spc="-5" dirty="0">
                <a:solidFill>
                  <a:srgbClr val="001F5F"/>
                </a:solidFill>
                <a:latin typeface="Constantia"/>
                <a:cs typeface="Constantia"/>
              </a:rPr>
              <a:t>form </a:t>
            </a:r>
            <a:r>
              <a:rPr sz="2400" b="1" i="1" dirty="0">
                <a:solidFill>
                  <a:srgbClr val="001F5F"/>
                </a:solidFill>
                <a:latin typeface="Constantia"/>
                <a:cs typeface="Constantia"/>
              </a:rPr>
              <a:t>a </a:t>
            </a:r>
            <a:r>
              <a:rPr sz="2400" b="1" i="1" spc="-15" dirty="0">
                <a:solidFill>
                  <a:srgbClr val="001F5F"/>
                </a:solidFill>
                <a:latin typeface="Constantia"/>
                <a:cs typeface="Constantia"/>
              </a:rPr>
              <a:t>system </a:t>
            </a:r>
            <a:r>
              <a:rPr sz="2400" b="1" i="1" spc="-10" dirty="0">
                <a:solidFill>
                  <a:srgbClr val="001F5F"/>
                </a:solidFill>
                <a:latin typeface="Constantia"/>
                <a:cs typeface="Constantia"/>
              </a:rPr>
              <a:t>of</a:t>
            </a:r>
            <a:r>
              <a:rPr sz="2400" b="1" i="1" spc="1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400" b="1" i="1" spc="-15" dirty="0">
                <a:solidFill>
                  <a:srgbClr val="001F5F"/>
                </a:solidFill>
                <a:latin typeface="Constantia"/>
                <a:cs typeface="Constantia"/>
              </a:rPr>
              <a:t>forces.</a:t>
            </a:r>
            <a:endParaRPr sz="240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3750"/>
              <a:buFont typeface="Wingdings"/>
              <a:buChar char=""/>
              <a:tabLst>
                <a:tab pos="287020" algn="l"/>
              </a:tabLst>
            </a:pPr>
            <a:r>
              <a:rPr sz="2400" b="1" i="1" spc="-15" dirty="0">
                <a:solidFill>
                  <a:srgbClr val="00AF50"/>
                </a:solidFill>
                <a:latin typeface="Constantia"/>
                <a:cs typeface="Constantia"/>
              </a:rPr>
              <a:t>Coplanar </a:t>
            </a:r>
            <a:r>
              <a:rPr sz="2400" b="1" i="1" spc="-25" dirty="0">
                <a:solidFill>
                  <a:srgbClr val="00AF50"/>
                </a:solidFill>
                <a:latin typeface="Constantia"/>
                <a:cs typeface="Constantia"/>
              </a:rPr>
              <a:t>Forces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3750"/>
              <a:buFont typeface="Wingdings"/>
              <a:buChar char=""/>
              <a:tabLst>
                <a:tab pos="287020" algn="l"/>
              </a:tabLst>
            </a:pPr>
            <a:r>
              <a:rPr sz="2400" b="1" i="1" spc="-15" dirty="0">
                <a:solidFill>
                  <a:srgbClr val="00AF50"/>
                </a:solidFill>
                <a:latin typeface="Constantia"/>
                <a:cs typeface="Constantia"/>
              </a:rPr>
              <a:t>Concurrent</a:t>
            </a:r>
            <a:r>
              <a:rPr sz="2400" b="1" i="1" spc="-5" dirty="0">
                <a:solidFill>
                  <a:srgbClr val="00AF50"/>
                </a:solidFill>
                <a:latin typeface="Constantia"/>
                <a:cs typeface="Constantia"/>
              </a:rPr>
              <a:t> </a:t>
            </a:r>
            <a:r>
              <a:rPr sz="2400" b="1" i="1" spc="-25" dirty="0">
                <a:solidFill>
                  <a:srgbClr val="00AF50"/>
                </a:solidFill>
                <a:latin typeface="Constantia"/>
                <a:cs typeface="Constantia"/>
              </a:rPr>
              <a:t>Forces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3750"/>
              <a:buFont typeface="Wingdings"/>
              <a:buChar char=""/>
              <a:tabLst>
                <a:tab pos="287020" algn="l"/>
              </a:tabLst>
            </a:pPr>
            <a:r>
              <a:rPr sz="2400" b="1" i="1" spc="-10" dirty="0">
                <a:solidFill>
                  <a:srgbClr val="00AF50"/>
                </a:solidFill>
                <a:latin typeface="Constantia"/>
                <a:cs typeface="Constantia"/>
              </a:rPr>
              <a:t>Collinear</a:t>
            </a:r>
            <a:r>
              <a:rPr sz="2400" b="1" i="1" spc="-15" dirty="0">
                <a:solidFill>
                  <a:srgbClr val="00AF50"/>
                </a:solidFill>
                <a:latin typeface="Constantia"/>
                <a:cs typeface="Constantia"/>
              </a:rPr>
              <a:t> </a:t>
            </a:r>
            <a:r>
              <a:rPr sz="2400" b="1" i="1" spc="-25" dirty="0">
                <a:solidFill>
                  <a:srgbClr val="00AF50"/>
                </a:solidFill>
                <a:latin typeface="Constantia"/>
                <a:cs typeface="Constantia"/>
              </a:rPr>
              <a:t>Forces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3750"/>
              <a:buFont typeface="Wingdings"/>
              <a:buChar char=""/>
              <a:tabLst>
                <a:tab pos="287020" algn="l"/>
              </a:tabLst>
            </a:pPr>
            <a:r>
              <a:rPr sz="2400" b="1" i="1" spc="-10" dirty="0">
                <a:solidFill>
                  <a:srgbClr val="00AF50"/>
                </a:solidFill>
                <a:latin typeface="Constantia"/>
                <a:cs typeface="Constantia"/>
              </a:rPr>
              <a:t>Coplanar </a:t>
            </a:r>
            <a:r>
              <a:rPr sz="2400" b="1" i="1" spc="-15" dirty="0">
                <a:solidFill>
                  <a:srgbClr val="00AF50"/>
                </a:solidFill>
                <a:latin typeface="Constantia"/>
                <a:cs typeface="Constantia"/>
              </a:rPr>
              <a:t>Concurrent</a:t>
            </a:r>
            <a:r>
              <a:rPr sz="2400" b="1" i="1" spc="-5" dirty="0">
                <a:solidFill>
                  <a:srgbClr val="00AF50"/>
                </a:solidFill>
                <a:latin typeface="Constantia"/>
                <a:cs typeface="Constantia"/>
              </a:rPr>
              <a:t> </a:t>
            </a:r>
            <a:r>
              <a:rPr sz="2400" b="1" i="1" spc="-25" dirty="0">
                <a:solidFill>
                  <a:srgbClr val="00AF50"/>
                </a:solidFill>
                <a:latin typeface="Constantia"/>
                <a:cs typeface="Constantia"/>
              </a:rPr>
              <a:t>Forces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5"/>
              </a:spcBef>
              <a:buClr>
                <a:srgbClr val="0AD0D9"/>
              </a:buClr>
              <a:buSzPct val="93750"/>
              <a:buFont typeface="Wingdings"/>
              <a:buChar char=""/>
              <a:tabLst>
                <a:tab pos="287020" algn="l"/>
              </a:tabLst>
            </a:pPr>
            <a:r>
              <a:rPr sz="2400" b="1" i="1" spc="-15" dirty="0">
                <a:solidFill>
                  <a:srgbClr val="00AF50"/>
                </a:solidFill>
                <a:latin typeface="Constantia"/>
                <a:cs typeface="Constantia"/>
              </a:rPr>
              <a:t>Coplanar </a:t>
            </a:r>
            <a:r>
              <a:rPr sz="2400" b="1" i="1" dirty="0">
                <a:solidFill>
                  <a:srgbClr val="00AF50"/>
                </a:solidFill>
                <a:latin typeface="Constantia"/>
                <a:cs typeface="Constantia"/>
              </a:rPr>
              <a:t>non </a:t>
            </a:r>
            <a:r>
              <a:rPr sz="2400" b="1" i="1" spc="-15" dirty="0">
                <a:solidFill>
                  <a:srgbClr val="00AF50"/>
                </a:solidFill>
                <a:latin typeface="Constantia"/>
                <a:cs typeface="Constantia"/>
              </a:rPr>
              <a:t>Concurrent</a:t>
            </a:r>
            <a:r>
              <a:rPr sz="2400" b="1" i="1" spc="20" dirty="0">
                <a:solidFill>
                  <a:srgbClr val="00AF50"/>
                </a:solidFill>
                <a:latin typeface="Constantia"/>
                <a:cs typeface="Constantia"/>
              </a:rPr>
              <a:t> </a:t>
            </a:r>
            <a:r>
              <a:rPr sz="2400" b="1" i="1" spc="-30" dirty="0">
                <a:solidFill>
                  <a:srgbClr val="00AF50"/>
                </a:solidFill>
                <a:latin typeface="Constantia"/>
                <a:cs typeface="Constantia"/>
              </a:rPr>
              <a:t>Forces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3750"/>
              <a:buFont typeface="Wingdings"/>
              <a:buChar char=""/>
              <a:tabLst>
                <a:tab pos="287020" algn="l"/>
              </a:tabLst>
            </a:pPr>
            <a:r>
              <a:rPr sz="2400" b="1" i="1" spc="-10" dirty="0">
                <a:solidFill>
                  <a:srgbClr val="00AF50"/>
                </a:solidFill>
                <a:latin typeface="Constantia"/>
                <a:cs typeface="Constantia"/>
              </a:rPr>
              <a:t>Non coplanar </a:t>
            </a:r>
            <a:r>
              <a:rPr sz="2400" b="1" i="1" spc="-15" dirty="0">
                <a:solidFill>
                  <a:srgbClr val="00AF50"/>
                </a:solidFill>
                <a:latin typeface="Constantia"/>
                <a:cs typeface="Constantia"/>
              </a:rPr>
              <a:t>Concurrent</a:t>
            </a:r>
            <a:r>
              <a:rPr sz="2400" b="1" i="1" spc="10" dirty="0">
                <a:solidFill>
                  <a:srgbClr val="00AF50"/>
                </a:solidFill>
                <a:latin typeface="Constantia"/>
                <a:cs typeface="Constantia"/>
              </a:rPr>
              <a:t> </a:t>
            </a:r>
            <a:r>
              <a:rPr sz="2400" b="1" i="1" spc="-30" dirty="0">
                <a:solidFill>
                  <a:srgbClr val="00AF50"/>
                </a:solidFill>
                <a:latin typeface="Constantia"/>
                <a:cs typeface="Constantia"/>
              </a:rPr>
              <a:t>Forces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3750"/>
              <a:buFont typeface="Wingdings"/>
              <a:buChar char=""/>
              <a:tabLst>
                <a:tab pos="287020" algn="l"/>
              </a:tabLst>
            </a:pPr>
            <a:r>
              <a:rPr sz="2400" b="1" i="1" spc="-10" dirty="0">
                <a:solidFill>
                  <a:srgbClr val="00AF50"/>
                </a:solidFill>
                <a:latin typeface="Constantia"/>
                <a:cs typeface="Constantia"/>
              </a:rPr>
              <a:t>Non coplanar Non concurrent</a:t>
            </a:r>
            <a:r>
              <a:rPr sz="2400" b="1" i="1" spc="5" dirty="0">
                <a:solidFill>
                  <a:srgbClr val="00AF50"/>
                </a:solidFill>
                <a:latin typeface="Constantia"/>
                <a:cs typeface="Constantia"/>
              </a:rPr>
              <a:t> </a:t>
            </a:r>
            <a:r>
              <a:rPr sz="2400" b="1" i="1" spc="-30" dirty="0">
                <a:solidFill>
                  <a:srgbClr val="00AF50"/>
                </a:solidFill>
                <a:latin typeface="Constantia"/>
                <a:cs typeface="Constantia"/>
              </a:rPr>
              <a:t>Forces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3750"/>
              <a:buFont typeface="Wingdings"/>
              <a:buChar char=""/>
              <a:tabLst>
                <a:tab pos="287020" algn="l"/>
              </a:tabLst>
            </a:pPr>
            <a:r>
              <a:rPr sz="2400" b="1" i="1" spc="-20" dirty="0">
                <a:solidFill>
                  <a:srgbClr val="00AF50"/>
                </a:solidFill>
                <a:latin typeface="Constantia"/>
                <a:cs typeface="Constantia"/>
              </a:rPr>
              <a:t>Like </a:t>
            </a:r>
            <a:r>
              <a:rPr sz="2400" b="1" i="1" spc="-5" dirty="0">
                <a:solidFill>
                  <a:srgbClr val="00AF50"/>
                </a:solidFill>
                <a:latin typeface="Constantia"/>
                <a:cs typeface="Constantia"/>
              </a:rPr>
              <a:t>parallel</a:t>
            </a:r>
            <a:r>
              <a:rPr sz="2400" b="1" i="1" spc="-15" dirty="0">
                <a:solidFill>
                  <a:srgbClr val="00AF50"/>
                </a:solidFill>
                <a:latin typeface="Constantia"/>
                <a:cs typeface="Constantia"/>
              </a:rPr>
              <a:t> </a:t>
            </a:r>
            <a:r>
              <a:rPr sz="2400" b="1" i="1" spc="-25" dirty="0">
                <a:solidFill>
                  <a:srgbClr val="00AF50"/>
                </a:solidFill>
                <a:latin typeface="Constantia"/>
                <a:cs typeface="Constantia"/>
              </a:rPr>
              <a:t>Forces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3750"/>
              <a:buFont typeface="Wingdings"/>
              <a:buChar char=""/>
              <a:tabLst>
                <a:tab pos="287020" algn="l"/>
              </a:tabLst>
            </a:pPr>
            <a:r>
              <a:rPr sz="2400" b="1" i="1" spc="-20" dirty="0">
                <a:solidFill>
                  <a:srgbClr val="00AF50"/>
                </a:solidFill>
                <a:latin typeface="Constantia"/>
                <a:cs typeface="Constantia"/>
              </a:rPr>
              <a:t>Unlike </a:t>
            </a:r>
            <a:r>
              <a:rPr sz="2400" b="1" i="1" spc="-5" dirty="0">
                <a:solidFill>
                  <a:srgbClr val="00AF50"/>
                </a:solidFill>
                <a:latin typeface="Constantia"/>
                <a:cs typeface="Constantia"/>
              </a:rPr>
              <a:t>parallel</a:t>
            </a:r>
            <a:r>
              <a:rPr sz="2400" b="1" i="1" spc="-20" dirty="0">
                <a:solidFill>
                  <a:srgbClr val="00AF50"/>
                </a:solidFill>
                <a:latin typeface="Constantia"/>
                <a:cs typeface="Constantia"/>
              </a:rPr>
              <a:t> </a:t>
            </a:r>
            <a:r>
              <a:rPr sz="2400" b="1" i="1" spc="-25" dirty="0">
                <a:solidFill>
                  <a:srgbClr val="00AF50"/>
                </a:solidFill>
                <a:latin typeface="Constantia"/>
                <a:cs typeface="Constantia"/>
              </a:rPr>
              <a:t>Forces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3750"/>
              <a:buFont typeface="Wingdings"/>
              <a:buChar char=""/>
              <a:tabLst>
                <a:tab pos="287020" algn="l"/>
              </a:tabLst>
            </a:pPr>
            <a:r>
              <a:rPr sz="2400" b="1" i="1" dirty="0">
                <a:solidFill>
                  <a:srgbClr val="00AF50"/>
                </a:solidFill>
                <a:latin typeface="Constantia"/>
                <a:cs typeface="Constantia"/>
              </a:rPr>
              <a:t>Spatial</a:t>
            </a:r>
            <a:r>
              <a:rPr sz="2400" b="1" i="1" spc="-5" dirty="0">
                <a:solidFill>
                  <a:srgbClr val="00AF50"/>
                </a:solidFill>
                <a:latin typeface="Constantia"/>
                <a:cs typeface="Constantia"/>
              </a:rPr>
              <a:t> </a:t>
            </a:r>
            <a:r>
              <a:rPr sz="2400" b="1" i="1" spc="-25" dirty="0">
                <a:solidFill>
                  <a:srgbClr val="00AF50"/>
                </a:solidFill>
                <a:latin typeface="Constantia"/>
                <a:cs typeface="Constantia"/>
              </a:rPr>
              <a:t>Forces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312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479806"/>
            <a:ext cx="5055235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COPLANAR</a:t>
            </a:r>
            <a:r>
              <a:rPr spc="-100" dirty="0"/>
              <a:t> </a:t>
            </a:r>
            <a:r>
              <a:rPr spc="-25" dirty="0"/>
              <a:t>FORCES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459738"/>
            <a:ext cx="787908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655" algn="l"/>
              </a:tabLst>
            </a:pPr>
            <a:r>
              <a:rPr sz="2600" b="1" i="1" spc="-25" dirty="0">
                <a:solidFill>
                  <a:srgbClr val="006FC0"/>
                </a:solidFill>
                <a:latin typeface="Constantia"/>
                <a:cs typeface="Constantia"/>
              </a:rPr>
              <a:t>Forces </a:t>
            </a:r>
            <a:r>
              <a:rPr sz="2600" b="1" i="1" spc="-10" dirty="0">
                <a:solidFill>
                  <a:srgbClr val="006FC0"/>
                </a:solidFill>
                <a:latin typeface="Constantia"/>
                <a:cs typeface="Constantia"/>
              </a:rPr>
              <a:t>whose </a:t>
            </a:r>
            <a:r>
              <a:rPr sz="2600" b="1" i="1" dirty="0">
                <a:solidFill>
                  <a:srgbClr val="006FC0"/>
                </a:solidFill>
                <a:latin typeface="Constantia"/>
                <a:cs typeface="Constantia"/>
              </a:rPr>
              <a:t>line </a:t>
            </a:r>
            <a:r>
              <a:rPr sz="2600" b="1" i="1" spc="-5" dirty="0">
                <a:solidFill>
                  <a:srgbClr val="006FC0"/>
                </a:solidFill>
                <a:latin typeface="Constantia"/>
                <a:cs typeface="Constantia"/>
              </a:rPr>
              <a:t>of </a:t>
            </a:r>
            <a:r>
              <a:rPr sz="2600" b="1" i="1" dirty="0">
                <a:solidFill>
                  <a:srgbClr val="006FC0"/>
                </a:solidFill>
                <a:latin typeface="Constantia"/>
                <a:cs typeface="Constantia"/>
              </a:rPr>
              <a:t>action lie </a:t>
            </a:r>
            <a:r>
              <a:rPr sz="2600" b="1" i="1" spc="-5" dirty="0">
                <a:solidFill>
                  <a:srgbClr val="006FC0"/>
                </a:solidFill>
                <a:latin typeface="Constantia"/>
                <a:cs typeface="Constantia"/>
              </a:rPr>
              <a:t>on </a:t>
            </a:r>
            <a:r>
              <a:rPr sz="2600" b="1" i="1" spc="-15" dirty="0">
                <a:solidFill>
                  <a:srgbClr val="006FC0"/>
                </a:solidFill>
                <a:latin typeface="Constantia"/>
                <a:cs typeface="Constantia"/>
              </a:rPr>
              <a:t>the </a:t>
            </a:r>
            <a:r>
              <a:rPr sz="2600" b="1" i="1" spc="-5" dirty="0">
                <a:solidFill>
                  <a:srgbClr val="006FC0"/>
                </a:solidFill>
                <a:latin typeface="Constantia"/>
                <a:cs typeface="Constantia"/>
              </a:rPr>
              <a:t>same plane,  </a:t>
            </a:r>
            <a:r>
              <a:rPr sz="2600" b="1" i="1" spc="-15" dirty="0">
                <a:solidFill>
                  <a:srgbClr val="006FC0"/>
                </a:solidFill>
                <a:latin typeface="Constantia"/>
                <a:cs typeface="Constantia"/>
              </a:rPr>
              <a:t>are </a:t>
            </a:r>
            <a:r>
              <a:rPr sz="2600" b="1" i="1" spc="-5" dirty="0">
                <a:solidFill>
                  <a:srgbClr val="006FC0"/>
                </a:solidFill>
                <a:latin typeface="Constantia"/>
                <a:cs typeface="Constantia"/>
              </a:rPr>
              <a:t>known </a:t>
            </a:r>
            <a:r>
              <a:rPr sz="2600" b="1" i="1" dirty="0">
                <a:solidFill>
                  <a:srgbClr val="006FC0"/>
                </a:solidFill>
                <a:latin typeface="Constantia"/>
                <a:cs typeface="Constantia"/>
              </a:rPr>
              <a:t>as </a:t>
            </a:r>
            <a:r>
              <a:rPr sz="2600" b="1" i="1" spc="-5" dirty="0">
                <a:solidFill>
                  <a:srgbClr val="006FC0"/>
                </a:solidFill>
                <a:latin typeface="Constantia"/>
                <a:cs typeface="Constantia"/>
              </a:rPr>
              <a:t>coplanar</a:t>
            </a:r>
            <a:r>
              <a:rPr sz="2600" b="1" i="1" spc="-10" dirty="0">
                <a:solidFill>
                  <a:srgbClr val="006FC0"/>
                </a:solidFill>
                <a:latin typeface="Constantia"/>
                <a:cs typeface="Constantia"/>
              </a:rPr>
              <a:t> forces.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5800" y="2514600"/>
            <a:ext cx="7848600" cy="396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822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2100" y="556006"/>
            <a:ext cx="5819140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CONCURRENT</a:t>
            </a:r>
            <a:r>
              <a:rPr spc="-85" dirty="0"/>
              <a:t> </a:t>
            </a:r>
            <a:r>
              <a:rPr spc="-25" dirty="0"/>
              <a:t>FORCES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535938"/>
            <a:ext cx="789559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The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forces </a:t>
            </a:r>
            <a:r>
              <a:rPr sz="2600" b="1" i="1" spc="-15" dirty="0">
                <a:solidFill>
                  <a:srgbClr val="6F2F9F"/>
                </a:solidFill>
                <a:latin typeface="Constantia"/>
                <a:cs typeface="Constantia"/>
              </a:rPr>
              <a:t>which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meet at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one point, </a:t>
            </a:r>
            <a:r>
              <a:rPr sz="2600" b="1" i="1" spc="-15" dirty="0">
                <a:solidFill>
                  <a:srgbClr val="6F2F9F"/>
                </a:solidFill>
                <a:latin typeface="Constantia"/>
                <a:cs typeface="Constantia"/>
              </a:rPr>
              <a:t>are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known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as 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concurrent</a:t>
            </a:r>
            <a:r>
              <a:rPr sz="2600" b="1" i="1" spc="30" dirty="0">
                <a:solidFill>
                  <a:srgbClr val="6F2F9F"/>
                </a:solidFill>
                <a:latin typeface="Constantia"/>
                <a:cs typeface="Constantia"/>
              </a:rPr>
              <a:t>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forces.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34852" y="2229108"/>
            <a:ext cx="4058652" cy="38424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468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5344"/>
            <a:ext cx="9144000" cy="5155406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76" name="Rectangle 6"/>
          <p:cNvSpPr/>
          <p:nvPr/>
        </p:nvSpPr>
        <p:spPr>
          <a:xfrm>
            <a:off x="0" y="845344"/>
            <a:ext cx="9144000" cy="5155406"/>
          </a:xfrm>
          <a:prstGeom prst="rect">
            <a:avLst/>
          </a:prstGeom>
          <a:solidFill>
            <a:srgbClr val="70003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8677" name="Rectangle 8"/>
          <p:cNvSpPr/>
          <p:nvPr/>
        </p:nvSpPr>
        <p:spPr>
          <a:xfrm>
            <a:off x="74134" y="1186964"/>
            <a:ext cx="5060097" cy="567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IN" sz="2400" dirty="0">
                <a:solidFill>
                  <a:schemeClr val="bg1"/>
                </a:solidFill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ANJUMAN COLLEGE OF ENGINEERING AND TECHNOLOGY</a:t>
            </a:r>
          </a:p>
        </p:txBody>
      </p:sp>
      <p:sp>
        <p:nvSpPr>
          <p:cNvPr id="1048678" name="TextBox 9"/>
          <p:cNvSpPr txBox="1">
            <a:spLocks noChangeArrowheads="1"/>
          </p:cNvSpPr>
          <p:nvPr/>
        </p:nvSpPr>
        <p:spPr bwMode="auto">
          <a:xfrm>
            <a:off x="27161" y="4390077"/>
            <a:ext cx="376028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IN" alt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PROF. ASIM EJAZ SHEIKH</a:t>
            </a:r>
            <a:endParaRPr lang="en-IN" altLang="en-US" sz="2000" dirty="0">
              <a:solidFill>
                <a:schemeClr val="bg1"/>
              </a:solidFill>
              <a:latin typeface="Times New Roman" panose="02020603050405020304" pitchFamily="18" charset="0"/>
              <a:ea typeface="Yu Gothic UI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48679" name="TextBox 10"/>
          <p:cNvSpPr txBox="1">
            <a:spLocks noChangeArrowheads="1"/>
          </p:cNvSpPr>
          <p:nvPr/>
        </p:nvSpPr>
        <p:spPr bwMode="auto">
          <a:xfrm>
            <a:off x="0" y="3974028"/>
            <a:ext cx="365760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IN" alt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Yu Gothic Medium" panose="020B0500000000000000" pitchFamily="34" charset="-128"/>
                <a:cs typeface="Times New Roman" panose="02020603050405020304" pitchFamily="18" charset="0"/>
              </a:rPr>
              <a:t>ENGINEERING MECHANICS</a:t>
            </a:r>
            <a:endParaRPr lang="en-IN" altLang="en-US" sz="2000" dirty="0">
              <a:solidFill>
                <a:schemeClr val="bg1"/>
              </a:solidFill>
              <a:latin typeface="Times New Roman" panose="02020603050405020304" pitchFamily="18" charset="0"/>
              <a:ea typeface="Yu Gothic Medium" panose="020B05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48680" name="Freeform: Shape 18"/>
          <p:cNvSpPr/>
          <p:nvPr/>
        </p:nvSpPr>
        <p:spPr>
          <a:xfrm>
            <a:off x="3007465" y="845344"/>
            <a:ext cx="6136535" cy="5161359"/>
          </a:xfrm>
          <a:custGeom>
            <a:avLst/>
            <a:gdLst>
              <a:gd name="connsiteX0" fmla="*/ 3861943 w 8182047"/>
              <a:gd name="connsiteY0" fmla="*/ 0 h 6881812"/>
              <a:gd name="connsiteX1" fmla="*/ 8182047 w 8182047"/>
              <a:gd name="connsiteY1" fmla="*/ 0 h 6881812"/>
              <a:gd name="connsiteX2" fmla="*/ 8182047 w 8182047"/>
              <a:gd name="connsiteY2" fmla="*/ 6881812 h 6881812"/>
              <a:gd name="connsiteX3" fmla="*/ 10350 w 8182047"/>
              <a:gd name="connsiteY3" fmla="*/ 6881812 h 6881812"/>
              <a:gd name="connsiteX4" fmla="*/ 28657 w 8182047"/>
              <a:gd name="connsiteY4" fmla="*/ 6851136 h 6881812"/>
              <a:gd name="connsiteX5" fmla="*/ 56429 w 8182047"/>
              <a:gd name="connsiteY5" fmla="*/ 6782093 h 6881812"/>
              <a:gd name="connsiteX6" fmla="*/ 37620 w 8182047"/>
              <a:gd name="connsiteY6" fmla="*/ 6583105 h 6881812"/>
              <a:gd name="connsiteX7" fmla="*/ 0 w 8182047"/>
              <a:gd name="connsiteY7" fmla="*/ 6537565 h 6881812"/>
              <a:gd name="connsiteX8" fmla="*/ 75239 w 8182047"/>
              <a:gd name="connsiteY8" fmla="*/ 6452426 h 6881812"/>
              <a:gd name="connsiteX9" fmla="*/ 79199 w 8182047"/>
              <a:gd name="connsiteY9" fmla="*/ 6410846 h 6881812"/>
              <a:gd name="connsiteX10" fmla="*/ 108899 w 8182047"/>
              <a:gd name="connsiteY10" fmla="*/ 6363327 h 6881812"/>
              <a:gd name="connsiteX11" fmla="*/ 126719 w 8182047"/>
              <a:gd name="connsiteY11" fmla="*/ 6264327 h 6881812"/>
              <a:gd name="connsiteX12" fmla="*/ 175229 w 8182047"/>
              <a:gd name="connsiteY12" fmla="*/ 6239578 h 6881812"/>
              <a:gd name="connsiteX13" fmla="*/ 484107 w 8182047"/>
              <a:gd name="connsiteY13" fmla="*/ 6168299 h 6881812"/>
              <a:gd name="connsiteX14" fmla="*/ 497968 w 8182047"/>
              <a:gd name="connsiteY14" fmla="*/ 6110879 h 6881812"/>
              <a:gd name="connsiteX15" fmla="*/ 506877 w 8182047"/>
              <a:gd name="connsiteY15" fmla="*/ 5973270 h 6881812"/>
              <a:gd name="connsiteX16" fmla="*/ 473218 w 8182047"/>
              <a:gd name="connsiteY16" fmla="*/ 5709932 h 6881812"/>
              <a:gd name="connsiteX17" fmla="*/ 505888 w 8182047"/>
              <a:gd name="connsiteY17" fmla="*/ 5675283 h 6881812"/>
              <a:gd name="connsiteX18" fmla="*/ 551428 w 8182047"/>
              <a:gd name="connsiteY18" fmla="*/ 5637663 h 6881812"/>
              <a:gd name="connsiteX19" fmla="*/ 802886 w 8182047"/>
              <a:gd name="connsiteY19" fmla="*/ 5552524 h 6881812"/>
              <a:gd name="connsiteX20" fmla="*/ 838526 w 8182047"/>
              <a:gd name="connsiteY20" fmla="*/ 5530744 h 6881812"/>
              <a:gd name="connsiteX21" fmla="*/ 842486 w 8182047"/>
              <a:gd name="connsiteY21" fmla="*/ 5489164 h 6881812"/>
              <a:gd name="connsiteX22" fmla="*/ 898916 w 8182047"/>
              <a:gd name="connsiteY22" fmla="*/ 5381255 h 6881812"/>
              <a:gd name="connsiteX23" fmla="*/ 899906 w 8182047"/>
              <a:gd name="connsiteY23" fmla="*/ 5326805 h 6881812"/>
              <a:gd name="connsiteX24" fmla="*/ 932576 w 8182047"/>
              <a:gd name="connsiteY24" fmla="*/ 5292156 h 6881812"/>
              <a:gd name="connsiteX25" fmla="*/ 1007816 w 8182047"/>
              <a:gd name="connsiteY25" fmla="*/ 5207017 h 6881812"/>
              <a:gd name="connsiteX26" fmla="*/ 1043456 w 8182047"/>
              <a:gd name="connsiteY26" fmla="*/ 5185237 h 6881812"/>
              <a:gd name="connsiteX27" fmla="*/ 1060286 w 8182047"/>
              <a:gd name="connsiteY27" fmla="*/ 5140687 h 6881812"/>
              <a:gd name="connsiteX28" fmla="*/ 1095587 w 8182047"/>
              <a:gd name="connsiteY28" fmla="*/ 5121073 h 6881812"/>
              <a:gd name="connsiteX29" fmla="*/ 1094593 w 8182047"/>
              <a:gd name="connsiteY29" fmla="*/ 5125109 h 6881812"/>
              <a:gd name="connsiteX30" fmla="*/ 1094391 w 8182047"/>
              <a:gd name="connsiteY30" fmla="*/ 5125713 h 6881812"/>
              <a:gd name="connsiteX31" fmla="*/ 1094050 w 8182047"/>
              <a:gd name="connsiteY31" fmla="*/ 5127316 h 6881812"/>
              <a:gd name="connsiteX32" fmla="*/ 1094593 w 8182047"/>
              <a:gd name="connsiteY32" fmla="*/ 5125109 h 6881812"/>
              <a:gd name="connsiteX33" fmla="*/ 1099622 w 8182047"/>
              <a:gd name="connsiteY33" fmla="*/ 5110110 h 6881812"/>
              <a:gd name="connsiteX34" fmla="*/ 1112755 w 8182047"/>
              <a:gd name="connsiteY34" fmla="*/ 5074358 h 6881812"/>
              <a:gd name="connsiteX35" fmla="*/ 1116715 w 8182047"/>
              <a:gd name="connsiteY35" fmla="*/ 5032778 h 6881812"/>
              <a:gd name="connsiteX36" fmla="*/ 1137506 w 8182047"/>
              <a:gd name="connsiteY36" fmla="*/ 4946649 h 6881812"/>
              <a:gd name="connsiteX37" fmla="*/ 1112755 w 8182047"/>
              <a:gd name="connsiteY37" fmla="*/ 4898139 h 6881812"/>
              <a:gd name="connsiteX38" fmla="*/ 1048407 w 8182047"/>
              <a:gd name="connsiteY38" fmla="*/ 4736771 h 6881812"/>
              <a:gd name="connsiteX39" fmla="*/ 1020687 w 8182047"/>
              <a:gd name="connsiteY39" fmla="*/ 4675391 h 6881812"/>
              <a:gd name="connsiteX40" fmla="*/ 977127 w 8182047"/>
              <a:gd name="connsiteY40" fmla="*/ 4604111 h 6881812"/>
              <a:gd name="connsiteX41" fmla="*/ 917038 w 8182047"/>
              <a:gd name="connsiteY41" fmla="*/ 4395994 h 6881812"/>
              <a:gd name="connsiteX42" fmla="*/ 1044066 w 8182047"/>
              <a:gd name="connsiteY42" fmla="*/ 4269058 h 6881812"/>
              <a:gd name="connsiteX43" fmla="*/ 1165408 w 8182047"/>
              <a:gd name="connsiteY43" fmla="*/ 4226879 h 6881812"/>
              <a:gd name="connsiteX44" fmla="*/ 1218686 w 8182047"/>
              <a:gd name="connsiteY44" fmla="*/ 4358594 h 6881812"/>
              <a:gd name="connsiteX45" fmla="*/ 1268186 w 8182047"/>
              <a:gd name="connsiteY45" fmla="*/ 4455613 h 6881812"/>
              <a:gd name="connsiteX46" fmla="*/ 1312735 w 8182047"/>
              <a:gd name="connsiteY46" fmla="*/ 4472443 h 6881812"/>
              <a:gd name="connsiteX47" fmla="*/ 1421634 w 8182047"/>
              <a:gd name="connsiteY47" fmla="*/ 4474424 h 6881812"/>
              <a:gd name="connsiteX48" fmla="*/ 1598843 w 8182047"/>
              <a:gd name="connsiteY48" fmla="*/ 4419974 h 6881812"/>
              <a:gd name="connsiteX49" fmla="*/ 1632503 w 8182047"/>
              <a:gd name="connsiteY49" fmla="*/ 4330875 h 6881812"/>
              <a:gd name="connsiteX50" fmla="*/ 1649333 w 8182047"/>
              <a:gd name="connsiteY50" fmla="*/ 4286325 h 6881812"/>
              <a:gd name="connsiteX51" fmla="*/ 1685963 w 8182047"/>
              <a:gd name="connsiteY51" fmla="*/ 4210096 h 6881812"/>
              <a:gd name="connsiteX52" fmla="*/ 1689923 w 8182047"/>
              <a:gd name="connsiteY52" fmla="*/ 4168517 h 6881812"/>
              <a:gd name="connsiteX53" fmla="*/ 1706753 w 8182047"/>
              <a:gd name="connsiteY53" fmla="*/ 4123966 h 6881812"/>
              <a:gd name="connsiteX54" fmla="*/ 1707743 w 8182047"/>
              <a:gd name="connsiteY54" fmla="*/ 4069517 h 6881812"/>
              <a:gd name="connsiteX55" fmla="*/ 1711703 w 8182047"/>
              <a:gd name="connsiteY55" fmla="*/ 4027937 h 6881812"/>
              <a:gd name="connsiteX56" fmla="*/ 1706754 w 8182047"/>
              <a:gd name="connsiteY56" fmla="*/ 3947747 h 6881812"/>
              <a:gd name="connsiteX57" fmla="*/ 1704774 w 8182047"/>
              <a:gd name="connsiteY57" fmla="*/ 3880428 h 6881812"/>
              <a:gd name="connsiteX58" fmla="*/ 1857233 w 8182047"/>
              <a:gd name="connsiteY58" fmla="*/ 3777469 h 6881812"/>
              <a:gd name="connsiteX59" fmla="*/ 1861193 w 8182047"/>
              <a:gd name="connsiteY59" fmla="*/ 3735889 h 6881812"/>
              <a:gd name="connsiteX60" fmla="*/ 1875052 w 8182047"/>
              <a:gd name="connsiteY60" fmla="*/ 3678470 h 6881812"/>
              <a:gd name="connsiteX61" fmla="*/ 1874063 w 8182047"/>
              <a:gd name="connsiteY61" fmla="*/ 3556701 h 6881812"/>
              <a:gd name="connsiteX62" fmla="*/ 1895843 w 8182047"/>
              <a:gd name="connsiteY62" fmla="*/ 3416122 h 6881812"/>
              <a:gd name="connsiteX63" fmla="*/ 1967947 w 8182047"/>
              <a:gd name="connsiteY63" fmla="*/ 3403416 h 6881812"/>
              <a:gd name="connsiteX64" fmla="*/ 2005997 w 8182047"/>
              <a:gd name="connsiteY64" fmla="*/ 3399690 h 6881812"/>
              <a:gd name="connsiteX65" fmla="*/ 2002318 w 8182047"/>
              <a:gd name="connsiteY65" fmla="*/ 3408067 h 6881812"/>
              <a:gd name="connsiteX66" fmla="*/ 2004742 w 8182047"/>
              <a:gd name="connsiteY66" fmla="*/ 3418102 h 6881812"/>
              <a:gd name="connsiteX67" fmla="*/ 2040382 w 8182047"/>
              <a:gd name="connsiteY67" fmla="*/ 3396322 h 6881812"/>
              <a:gd name="connsiteX68" fmla="*/ 2005997 w 8182047"/>
              <a:gd name="connsiteY68" fmla="*/ 3399690 h 6881812"/>
              <a:gd name="connsiteX69" fmla="*/ 2007263 w 8182047"/>
              <a:gd name="connsiteY69" fmla="*/ 3396807 h 6881812"/>
              <a:gd name="connsiteX70" fmla="*/ 2021573 w 8182047"/>
              <a:gd name="connsiteY70" fmla="*/ 3373553 h 6881812"/>
              <a:gd name="connsiteX71" fmla="*/ 2025532 w 8182047"/>
              <a:gd name="connsiteY71" fmla="*/ 3331973 h 6881812"/>
              <a:gd name="connsiteX72" fmla="*/ 2072063 w 8182047"/>
              <a:gd name="connsiteY72" fmla="*/ 3239904 h 6881812"/>
              <a:gd name="connsiteX73" fmla="*/ 2085922 w 8182047"/>
              <a:gd name="connsiteY73" fmla="*/ 3182485 h 6881812"/>
              <a:gd name="connsiteX74" fmla="*/ 2173542 w 8182047"/>
              <a:gd name="connsiteY74" fmla="*/ 3098717 h 6881812"/>
              <a:gd name="connsiteX75" fmla="*/ 2262750 w 8182047"/>
              <a:gd name="connsiteY75" fmla="*/ 3037464 h 6881812"/>
              <a:gd name="connsiteX76" fmla="*/ 2028204 w 8182047"/>
              <a:gd name="connsiteY76" fmla="*/ 2971707 h 6881812"/>
              <a:gd name="connsiteX77" fmla="*/ 2107703 w 8182047"/>
              <a:gd name="connsiteY77" fmla="*/ 2865687 h 6881812"/>
              <a:gd name="connsiteX78" fmla="*/ 2421775 w 8182047"/>
              <a:gd name="connsiteY78" fmla="*/ 2883743 h 6881812"/>
              <a:gd name="connsiteX79" fmla="*/ 2694524 w 8182047"/>
              <a:gd name="connsiteY79" fmla="*/ 2790085 h 6881812"/>
              <a:gd name="connsiteX80" fmla="*/ 2624516 w 8182047"/>
              <a:gd name="connsiteY80" fmla="*/ 2635991 h 6881812"/>
              <a:gd name="connsiteX81" fmla="*/ 2534900 w 8182047"/>
              <a:gd name="connsiteY81" fmla="*/ 2452969 h 6881812"/>
              <a:gd name="connsiteX82" fmla="*/ 2328472 w 8182047"/>
              <a:gd name="connsiteY82" fmla="*/ 2353861 h 6881812"/>
              <a:gd name="connsiteX83" fmla="*/ 2345303 w 8182047"/>
              <a:gd name="connsiteY83" fmla="*/ 2309311 h 6881812"/>
              <a:gd name="connsiteX84" fmla="*/ 2363123 w 8182047"/>
              <a:gd name="connsiteY84" fmla="*/ 2210312 h 6881812"/>
              <a:gd name="connsiteX85" fmla="*/ 2361143 w 8182047"/>
              <a:gd name="connsiteY85" fmla="*/ 2142992 h 6881812"/>
              <a:gd name="connsiteX86" fmla="*/ 2309664 w 8182047"/>
              <a:gd name="connsiteY86" fmla="*/ 1978654 h 6881812"/>
              <a:gd name="connsiteX87" fmla="*/ 2403713 w 8182047"/>
              <a:gd name="connsiteY87" fmla="*/ 1916285 h 6881812"/>
              <a:gd name="connsiteX88" fmla="*/ 2510633 w 8182047"/>
              <a:gd name="connsiteY88" fmla="*/ 1850945 h 6881812"/>
              <a:gd name="connsiteX89" fmla="*/ 2543303 w 8182047"/>
              <a:gd name="connsiteY89" fmla="*/ 1816295 h 6881812"/>
              <a:gd name="connsiteX90" fmla="*/ 2578942 w 8182047"/>
              <a:gd name="connsiteY90" fmla="*/ 1794516 h 6881812"/>
              <a:gd name="connsiteX91" fmla="*/ 2645272 w 8182047"/>
              <a:gd name="connsiteY91" fmla="*/ 1670767 h 6881812"/>
              <a:gd name="connsiteX92" fmla="*/ 2598743 w 8182047"/>
              <a:gd name="connsiteY92" fmla="*/ 1410398 h 6881812"/>
              <a:gd name="connsiteX93" fmla="*/ 2647253 w 8182047"/>
              <a:gd name="connsiteY93" fmla="*/ 1385649 h 6881812"/>
              <a:gd name="connsiteX94" fmla="*/ 2676953 w 8182047"/>
              <a:gd name="connsiteY94" fmla="*/ 1338129 h 6881812"/>
              <a:gd name="connsiteX95" fmla="*/ 2709622 w 8182047"/>
              <a:gd name="connsiteY95" fmla="*/ 1303479 h 6881812"/>
              <a:gd name="connsiteX96" fmla="*/ 2651213 w 8182047"/>
              <a:gd name="connsiteY96" fmla="*/ 1167850 h 6881812"/>
              <a:gd name="connsiteX97" fmla="*/ 2643293 w 8182047"/>
              <a:gd name="connsiteY97" fmla="*/ 1074791 h 6881812"/>
              <a:gd name="connsiteX98" fmla="*/ 2675963 w 8182047"/>
              <a:gd name="connsiteY98" fmla="*/ 1040142 h 6881812"/>
              <a:gd name="connsiteX99" fmla="*/ 2808622 w 8182047"/>
              <a:gd name="connsiteY99" fmla="*/ 968862 h 6881812"/>
              <a:gd name="connsiteX100" fmla="*/ 2844262 w 8182047"/>
              <a:gd name="connsiteY100" fmla="*/ 947082 h 6881812"/>
              <a:gd name="connsiteX101" fmla="*/ 3175910 w 8182047"/>
              <a:gd name="connsiteY101" fmla="*/ 856994 h 6881812"/>
              <a:gd name="connsiteX102" fmla="*/ 3254120 w 8182047"/>
              <a:gd name="connsiteY102" fmla="*/ 784724 h 6881812"/>
              <a:gd name="connsiteX103" fmla="*/ 3258080 w 8182047"/>
              <a:gd name="connsiteY103" fmla="*/ 743145 h 6881812"/>
              <a:gd name="connsiteX104" fmla="*/ 3199671 w 8182047"/>
              <a:gd name="connsiteY104" fmla="*/ 431297 h 6881812"/>
              <a:gd name="connsiteX105" fmla="*/ 3267980 w 8182047"/>
              <a:gd name="connsiteY105" fmla="*/ 374867 h 6881812"/>
              <a:gd name="connsiteX106" fmla="*/ 3329360 w 8182047"/>
              <a:gd name="connsiteY106" fmla="*/ 347148 h 6881812"/>
              <a:gd name="connsiteX107" fmla="*/ 3365000 w 8182047"/>
              <a:gd name="connsiteY107" fmla="*/ 325368 h 6881812"/>
              <a:gd name="connsiteX108" fmla="*/ 3574878 w 8182047"/>
              <a:gd name="connsiteY108" fmla="*/ 236269 h 6881812"/>
              <a:gd name="connsiteX109" fmla="*/ 3620418 w 8182047"/>
              <a:gd name="connsiteY109" fmla="*/ 198649 h 6881812"/>
              <a:gd name="connsiteX110" fmla="*/ 3704567 w 8182047"/>
              <a:gd name="connsiteY110" fmla="*/ 152120 h 6881812"/>
              <a:gd name="connsiteX111" fmla="*/ 3750107 w 8182047"/>
              <a:gd name="connsiteY111" fmla="*/ 114500 h 6881812"/>
              <a:gd name="connsiteX112" fmla="*/ 3779807 w 8182047"/>
              <a:gd name="connsiteY112" fmla="*/ 66980 h 6881812"/>
              <a:gd name="connsiteX113" fmla="*/ 3815447 w 8182047"/>
              <a:gd name="connsiteY113" fmla="*/ 45201 h 6881812"/>
              <a:gd name="connsiteX114" fmla="*/ 3847831 w 8182047"/>
              <a:gd name="connsiteY114" fmla="*/ 14840 h 688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8182047" h="6881812">
                <a:moveTo>
                  <a:pt x="3861943" y="0"/>
                </a:moveTo>
                <a:lnTo>
                  <a:pt x="8182047" y="0"/>
                </a:lnTo>
                <a:lnTo>
                  <a:pt x="8182047" y="6881812"/>
                </a:lnTo>
                <a:lnTo>
                  <a:pt x="10350" y="6881812"/>
                </a:lnTo>
                <a:lnTo>
                  <a:pt x="28657" y="6851136"/>
                </a:lnTo>
                <a:cubicBezTo>
                  <a:pt x="38642" y="6831376"/>
                  <a:pt x="45181" y="6811867"/>
                  <a:pt x="56429" y="6782093"/>
                </a:cubicBezTo>
                <a:cubicBezTo>
                  <a:pt x="63749" y="6705238"/>
                  <a:pt x="68728" y="6687651"/>
                  <a:pt x="37620" y="6583105"/>
                </a:cubicBezTo>
                <a:cubicBezTo>
                  <a:pt x="32004" y="6564233"/>
                  <a:pt x="12539" y="6552745"/>
                  <a:pt x="0" y="6537565"/>
                </a:cubicBezTo>
                <a:cubicBezTo>
                  <a:pt x="14899" y="6521763"/>
                  <a:pt x="68024" y="6466703"/>
                  <a:pt x="75239" y="6452426"/>
                </a:cubicBezTo>
                <a:cubicBezTo>
                  <a:pt x="81519" y="6440000"/>
                  <a:pt x="74279" y="6423871"/>
                  <a:pt x="79199" y="6410846"/>
                </a:cubicBezTo>
                <a:cubicBezTo>
                  <a:pt x="85800" y="6393372"/>
                  <a:pt x="98999" y="6379166"/>
                  <a:pt x="108899" y="6363327"/>
                </a:cubicBezTo>
                <a:cubicBezTo>
                  <a:pt x="111000" y="6341271"/>
                  <a:pt x="114861" y="6279949"/>
                  <a:pt x="126719" y="6264327"/>
                </a:cubicBezTo>
                <a:cubicBezTo>
                  <a:pt x="137694" y="6249868"/>
                  <a:pt x="159059" y="6247827"/>
                  <a:pt x="175229" y="6239578"/>
                </a:cubicBezTo>
                <a:cubicBezTo>
                  <a:pt x="272646" y="6227125"/>
                  <a:pt x="398045" y="6218687"/>
                  <a:pt x="484107" y="6168299"/>
                </a:cubicBezTo>
                <a:cubicBezTo>
                  <a:pt x="501099" y="6158350"/>
                  <a:pt x="494953" y="6130337"/>
                  <a:pt x="497968" y="6110879"/>
                </a:cubicBezTo>
                <a:cubicBezTo>
                  <a:pt x="506804" y="6053840"/>
                  <a:pt x="505904" y="6026751"/>
                  <a:pt x="506877" y="5973270"/>
                </a:cubicBezTo>
                <a:cubicBezTo>
                  <a:pt x="495657" y="5885491"/>
                  <a:pt x="473511" y="5798425"/>
                  <a:pt x="473218" y="5709932"/>
                </a:cubicBezTo>
                <a:cubicBezTo>
                  <a:pt x="473165" y="5694058"/>
                  <a:pt x="494229" y="5686057"/>
                  <a:pt x="505888" y="5675283"/>
                </a:cubicBezTo>
                <a:cubicBezTo>
                  <a:pt x="520349" y="5661920"/>
                  <a:pt x="534627" y="5647929"/>
                  <a:pt x="551428" y="5637663"/>
                </a:cubicBezTo>
                <a:cubicBezTo>
                  <a:pt x="610314" y="5601677"/>
                  <a:pt x="776514" y="5560491"/>
                  <a:pt x="802886" y="5552524"/>
                </a:cubicBezTo>
                <a:cubicBezTo>
                  <a:pt x="814766" y="5545265"/>
                  <a:pt x="831148" y="5542550"/>
                  <a:pt x="838526" y="5530744"/>
                </a:cubicBezTo>
                <a:cubicBezTo>
                  <a:pt x="845905" y="5518938"/>
                  <a:pt x="838473" y="5502497"/>
                  <a:pt x="842486" y="5489164"/>
                </a:cubicBezTo>
                <a:cubicBezTo>
                  <a:pt x="855609" y="5445562"/>
                  <a:pt x="875510" y="5418704"/>
                  <a:pt x="898916" y="5381255"/>
                </a:cubicBezTo>
                <a:cubicBezTo>
                  <a:pt x="899246" y="5363105"/>
                  <a:pt x="893491" y="5343787"/>
                  <a:pt x="899906" y="5326805"/>
                </a:cubicBezTo>
                <a:cubicBezTo>
                  <a:pt x="905516" y="5311956"/>
                  <a:pt x="922064" y="5304051"/>
                  <a:pt x="932576" y="5292156"/>
                </a:cubicBezTo>
                <a:cubicBezTo>
                  <a:pt x="943935" y="5279302"/>
                  <a:pt x="989929" y="5221792"/>
                  <a:pt x="1007816" y="5207017"/>
                </a:cubicBezTo>
                <a:cubicBezTo>
                  <a:pt x="1018549" y="5198150"/>
                  <a:pt x="1031576" y="5192497"/>
                  <a:pt x="1043456" y="5185237"/>
                </a:cubicBezTo>
                <a:cubicBezTo>
                  <a:pt x="1049066" y="5170388"/>
                  <a:pt x="1050437" y="5153137"/>
                  <a:pt x="1060286" y="5140687"/>
                </a:cubicBezTo>
                <a:cubicBezTo>
                  <a:pt x="1096492" y="5094917"/>
                  <a:pt x="1097551" y="5110254"/>
                  <a:pt x="1095587" y="5121073"/>
                </a:cubicBezTo>
                <a:lnTo>
                  <a:pt x="1094593" y="5125109"/>
                </a:lnTo>
                <a:lnTo>
                  <a:pt x="1094391" y="5125713"/>
                </a:lnTo>
                <a:cubicBezTo>
                  <a:pt x="1093630" y="5128238"/>
                  <a:pt x="1093683" y="5128431"/>
                  <a:pt x="1094050" y="5127316"/>
                </a:cubicBezTo>
                <a:lnTo>
                  <a:pt x="1094593" y="5125109"/>
                </a:lnTo>
                <a:lnTo>
                  <a:pt x="1099622" y="5110110"/>
                </a:lnTo>
                <a:cubicBezTo>
                  <a:pt x="1102516" y="5101893"/>
                  <a:pt x="1106726" y="5090317"/>
                  <a:pt x="1112755" y="5074358"/>
                </a:cubicBezTo>
                <a:cubicBezTo>
                  <a:pt x="1114075" y="5060499"/>
                  <a:pt x="1113448" y="5046312"/>
                  <a:pt x="1116715" y="5032778"/>
                </a:cubicBezTo>
                <a:cubicBezTo>
                  <a:pt x="1143585" y="4921461"/>
                  <a:pt x="1127550" y="5051168"/>
                  <a:pt x="1137506" y="4946649"/>
                </a:cubicBezTo>
                <a:cubicBezTo>
                  <a:pt x="1129256" y="4930479"/>
                  <a:pt x="1120226" y="4914684"/>
                  <a:pt x="1112755" y="4898139"/>
                </a:cubicBezTo>
                <a:cubicBezTo>
                  <a:pt x="1082078" y="4830212"/>
                  <a:pt x="1077878" y="4808076"/>
                  <a:pt x="1048407" y="4736771"/>
                </a:cubicBezTo>
                <a:cubicBezTo>
                  <a:pt x="1039831" y="4716024"/>
                  <a:pt x="1031313" y="4695166"/>
                  <a:pt x="1020687" y="4675391"/>
                </a:cubicBezTo>
                <a:cubicBezTo>
                  <a:pt x="1007508" y="4650862"/>
                  <a:pt x="994402" y="4650677"/>
                  <a:pt x="977127" y="4604111"/>
                </a:cubicBezTo>
                <a:cubicBezTo>
                  <a:pt x="959852" y="4557545"/>
                  <a:pt x="905881" y="4451836"/>
                  <a:pt x="917038" y="4395994"/>
                </a:cubicBezTo>
                <a:cubicBezTo>
                  <a:pt x="928195" y="4340152"/>
                  <a:pt x="1004292" y="4292953"/>
                  <a:pt x="1044066" y="4269058"/>
                </a:cubicBezTo>
                <a:cubicBezTo>
                  <a:pt x="1051326" y="4280938"/>
                  <a:pt x="1136305" y="4211957"/>
                  <a:pt x="1165408" y="4226879"/>
                </a:cubicBezTo>
                <a:cubicBezTo>
                  <a:pt x="1194512" y="4241802"/>
                  <a:pt x="1201556" y="4320471"/>
                  <a:pt x="1218686" y="4358594"/>
                </a:cubicBezTo>
                <a:cubicBezTo>
                  <a:pt x="1235815" y="4396716"/>
                  <a:pt x="1254590" y="4444859"/>
                  <a:pt x="1268186" y="4455613"/>
                </a:cubicBezTo>
                <a:cubicBezTo>
                  <a:pt x="1280635" y="4465461"/>
                  <a:pt x="1296979" y="4470512"/>
                  <a:pt x="1312735" y="4472443"/>
                </a:cubicBezTo>
                <a:cubicBezTo>
                  <a:pt x="1348771" y="4476860"/>
                  <a:pt x="1421634" y="4474424"/>
                  <a:pt x="1421634" y="4474424"/>
                </a:cubicBezTo>
                <a:lnTo>
                  <a:pt x="1598843" y="4419974"/>
                </a:lnTo>
                <a:cubicBezTo>
                  <a:pt x="1625088" y="4402109"/>
                  <a:pt x="1621283" y="4360575"/>
                  <a:pt x="1632503" y="4330875"/>
                </a:cubicBezTo>
                <a:lnTo>
                  <a:pt x="1649333" y="4286325"/>
                </a:lnTo>
                <a:cubicBezTo>
                  <a:pt x="1659286" y="4181813"/>
                  <a:pt x="1638625" y="4308610"/>
                  <a:pt x="1685963" y="4210096"/>
                </a:cubicBezTo>
                <a:cubicBezTo>
                  <a:pt x="1691993" y="4197547"/>
                  <a:pt x="1686656" y="4182050"/>
                  <a:pt x="1689923" y="4168517"/>
                </a:cubicBezTo>
                <a:cubicBezTo>
                  <a:pt x="1693648" y="4153086"/>
                  <a:pt x="1701143" y="4138816"/>
                  <a:pt x="1706753" y="4123966"/>
                </a:cubicBezTo>
                <a:cubicBezTo>
                  <a:pt x="1707083" y="4105817"/>
                  <a:pt x="1706809" y="4087645"/>
                  <a:pt x="1707743" y="4069517"/>
                </a:cubicBezTo>
                <a:cubicBezTo>
                  <a:pt x="1708460" y="4055613"/>
                  <a:pt x="1711816" y="4041859"/>
                  <a:pt x="1711703" y="4027937"/>
                </a:cubicBezTo>
                <a:cubicBezTo>
                  <a:pt x="1711485" y="4001158"/>
                  <a:pt x="1708010" y="3974499"/>
                  <a:pt x="1706754" y="3947747"/>
                </a:cubicBezTo>
                <a:cubicBezTo>
                  <a:pt x="1705700" y="3925323"/>
                  <a:pt x="1695328" y="3900794"/>
                  <a:pt x="1704774" y="3880428"/>
                </a:cubicBezTo>
                <a:cubicBezTo>
                  <a:pt x="1737801" y="3809214"/>
                  <a:pt x="1793127" y="3802238"/>
                  <a:pt x="1857233" y="3777469"/>
                </a:cubicBezTo>
                <a:cubicBezTo>
                  <a:pt x="1858553" y="3763609"/>
                  <a:pt x="1858726" y="3749591"/>
                  <a:pt x="1861193" y="3735889"/>
                </a:cubicBezTo>
                <a:cubicBezTo>
                  <a:pt x="1864681" y="3716511"/>
                  <a:pt x="1873642" y="3698109"/>
                  <a:pt x="1875052" y="3678470"/>
                </a:cubicBezTo>
                <a:cubicBezTo>
                  <a:pt x="1877961" y="3637984"/>
                  <a:pt x="1876178" y="3597237"/>
                  <a:pt x="1874063" y="3556701"/>
                </a:cubicBezTo>
                <a:cubicBezTo>
                  <a:pt x="1867390" y="3428787"/>
                  <a:pt x="1836210" y="3479368"/>
                  <a:pt x="1895843" y="3416122"/>
                </a:cubicBezTo>
                <a:cubicBezTo>
                  <a:pt x="1919933" y="3412822"/>
                  <a:pt x="1943912" y="3407651"/>
                  <a:pt x="1967947" y="3403416"/>
                </a:cubicBezTo>
                <a:lnTo>
                  <a:pt x="2005997" y="3399690"/>
                </a:lnTo>
                <a:lnTo>
                  <a:pt x="2002318" y="3408067"/>
                </a:lnTo>
                <a:cubicBezTo>
                  <a:pt x="2001652" y="3411657"/>
                  <a:pt x="2002215" y="3415043"/>
                  <a:pt x="2004742" y="3418102"/>
                </a:cubicBezTo>
                <a:cubicBezTo>
                  <a:pt x="2013609" y="3428836"/>
                  <a:pt x="2054303" y="3396576"/>
                  <a:pt x="2040382" y="3396322"/>
                </a:cubicBezTo>
                <a:lnTo>
                  <a:pt x="2005997" y="3399690"/>
                </a:lnTo>
                <a:lnTo>
                  <a:pt x="2007263" y="3396807"/>
                </a:lnTo>
                <a:cubicBezTo>
                  <a:pt x="2012033" y="3389056"/>
                  <a:pt x="2018768" y="3380978"/>
                  <a:pt x="2021573" y="3373553"/>
                </a:cubicBezTo>
                <a:cubicBezTo>
                  <a:pt x="2022892" y="3359693"/>
                  <a:pt x="2022265" y="3345507"/>
                  <a:pt x="2025532" y="3331973"/>
                </a:cubicBezTo>
                <a:cubicBezTo>
                  <a:pt x="2035180" y="3292003"/>
                  <a:pt x="2050168" y="3274935"/>
                  <a:pt x="2072063" y="3239904"/>
                </a:cubicBezTo>
                <a:cubicBezTo>
                  <a:pt x="2076683" y="3220764"/>
                  <a:pt x="2069009" y="3206016"/>
                  <a:pt x="2085922" y="3182485"/>
                </a:cubicBezTo>
                <a:cubicBezTo>
                  <a:pt x="2102835" y="3158953"/>
                  <a:pt x="2144070" y="3122887"/>
                  <a:pt x="2173542" y="3098717"/>
                </a:cubicBezTo>
                <a:cubicBezTo>
                  <a:pt x="2203014" y="3074546"/>
                  <a:pt x="2252851" y="3053304"/>
                  <a:pt x="2262750" y="3037464"/>
                </a:cubicBezTo>
                <a:cubicBezTo>
                  <a:pt x="2269153" y="2970236"/>
                  <a:pt x="2054045" y="3000336"/>
                  <a:pt x="2028204" y="2971707"/>
                </a:cubicBezTo>
                <a:cubicBezTo>
                  <a:pt x="2002363" y="2943077"/>
                  <a:pt x="2042108" y="2880347"/>
                  <a:pt x="2107703" y="2865687"/>
                </a:cubicBezTo>
                <a:cubicBezTo>
                  <a:pt x="2173297" y="2851026"/>
                  <a:pt x="2323972" y="2896343"/>
                  <a:pt x="2421775" y="2883743"/>
                </a:cubicBezTo>
                <a:cubicBezTo>
                  <a:pt x="2519578" y="2871143"/>
                  <a:pt x="2660733" y="2831377"/>
                  <a:pt x="2694524" y="2790085"/>
                </a:cubicBezTo>
                <a:cubicBezTo>
                  <a:pt x="2728314" y="2748793"/>
                  <a:pt x="2539707" y="2660081"/>
                  <a:pt x="2624516" y="2635991"/>
                </a:cubicBezTo>
                <a:cubicBezTo>
                  <a:pt x="2736705" y="2578752"/>
                  <a:pt x="2584241" y="2499991"/>
                  <a:pt x="2534900" y="2452969"/>
                </a:cubicBezTo>
                <a:cubicBezTo>
                  <a:pt x="2485559" y="2405947"/>
                  <a:pt x="2290852" y="2367061"/>
                  <a:pt x="2328472" y="2353861"/>
                </a:cubicBezTo>
                <a:cubicBezTo>
                  <a:pt x="2334082" y="2339012"/>
                  <a:pt x="2342490" y="2324935"/>
                  <a:pt x="2345303" y="2309311"/>
                </a:cubicBezTo>
                <a:cubicBezTo>
                  <a:pt x="2368318" y="2181454"/>
                  <a:pt x="2320869" y="2322158"/>
                  <a:pt x="2363123" y="2210312"/>
                </a:cubicBezTo>
                <a:cubicBezTo>
                  <a:pt x="2362463" y="2187872"/>
                  <a:pt x="2366191" y="2164868"/>
                  <a:pt x="2361143" y="2142992"/>
                </a:cubicBezTo>
                <a:cubicBezTo>
                  <a:pt x="2348235" y="2087058"/>
                  <a:pt x="2307723" y="2036026"/>
                  <a:pt x="2309664" y="1978654"/>
                </a:cubicBezTo>
                <a:cubicBezTo>
                  <a:pt x="2309866" y="1972676"/>
                  <a:pt x="2388736" y="1925437"/>
                  <a:pt x="2403713" y="1916285"/>
                </a:cubicBezTo>
                <a:cubicBezTo>
                  <a:pt x="2477946" y="1837552"/>
                  <a:pt x="2382587" y="1929194"/>
                  <a:pt x="2510633" y="1850945"/>
                </a:cubicBezTo>
                <a:cubicBezTo>
                  <a:pt x="2524178" y="1842668"/>
                  <a:pt x="2531064" y="1826405"/>
                  <a:pt x="2543303" y="1816295"/>
                </a:cubicBezTo>
                <a:cubicBezTo>
                  <a:pt x="2554036" y="1807428"/>
                  <a:pt x="2567062" y="1801775"/>
                  <a:pt x="2578942" y="1794516"/>
                </a:cubicBezTo>
                <a:cubicBezTo>
                  <a:pt x="2656735" y="1712009"/>
                  <a:pt x="2643705" y="1756959"/>
                  <a:pt x="2645272" y="1670767"/>
                </a:cubicBezTo>
                <a:cubicBezTo>
                  <a:pt x="2624695" y="1606517"/>
                  <a:pt x="2569087" y="1488898"/>
                  <a:pt x="2598743" y="1410398"/>
                </a:cubicBezTo>
                <a:cubicBezTo>
                  <a:pt x="2605158" y="1393417"/>
                  <a:pt x="2631083" y="1393899"/>
                  <a:pt x="2647253" y="1385649"/>
                </a:cubicBezTo>
                <a:cubicBezTo>
                  <a:pt x="2657153" y="1369809"/>
                  <a:pt x="2665660" y="1353008"/>
                  <a:pt x="2676953" y="1338129"/>
                </a:cubicBezTo>
                <a:cubicBezTo>
                  <a:pt x="2686550" y="1325485"/>
                  <a:pt x="2711995" y="1319175"/>
                  <a:pt x="2709622" y="1303479"/>
                </a:cubicBezTo>
                <a:cubicBezTo>
                  <a:pt x="2702266" y="1254808"/>
                  <a:pt x="2670682" y="1213060"/>
                  <a:pt x="2651213" y="1167850"/>
                </a:cubicBezTo>
                <a:cubicBezTo>
                  <a:pt x="2648573" y="1136830"/>
                  <a:pt x="2637370" y="1105354"/>
                  <a:pt x="2643293" y="1074791"/>
                </a:cubicBezTo>
                <a:cubicBezTo>
                  <a:pt x="2646314" y="1059207"/>
                  <a:pt x="2663279" y="1049686"/>
                  <a:pt x="2675963" y="1040142"/>
                </a:cubicBezTo>
                <a:cubicBezTo>
                  <a:pt x="2739685" y="992199"/>
                  <a:pt x="2743402" y="1002138"/>
                  <a:pt x="2808622" y="968862"/>
                </a:cubicBezTo>
                <a:cubicBezTo>
                  <a:pt x="2821024" y="962534"/>
                  <a:pt x="2830943" y="951139"/>
                  <a:pt x="2844262" y="947082"/>
                </a:cubicBezTo>
                <a:cubicBezTo>
                  <a:pt x="2953847" y="913705"/>
                  <a:pt x="3065361" y="887023"/>
                  <a:pt x="3175910" y="856994"/>
                </a:cubicBezTo>
                <a:cubicBezTo>
                  <a:pt x="3187117" y="847735"/>
                  <a:pt x="3245490" y="802683"/>
                  <a:pt x="3254120" y="784724"/>
                </a:cubicBezTo>
                <a:cubicBezTo>
                  <a:pt x="3260149" y="772175"/>
                  <a:pt x="3256760" y="757004"/>
                  <a:pt x="3258080" y="743145"/>
                </a:cubicBezTo>
                <a:cubicBezTo>
                  <a:pt x="3238610" y="639196"/>
                  <a:pt x="3207505" y="536763"/>
                  <a:pt x="3199671" y="431297"/>
                </a:cubicBezTo>
                <a:cubicBezTo>
                  <a:pt x="3198413" y="414361"/>
                  <a:pt x="3256930" y="380505"/>
                  <a:pt x="3267980" y="374867"/>
                </a:cubicBezTo>
                <a:cubicBezTo>
                  <a:pt x="3287978" y="364665"/>
                  <a:pt x="3309362" y="357350"/>
                  <a:pt x="3329360" y="347148"/>
                </a:cubicBezTo>
                <a:cubicBezTo>
                  <a:pt x="3341762" y="340820"/>
                  <a:pt x="3352485" y="331469"/>
                  <a:pt x="3365000" y="325368"/>
                </a:cubicBezTo>
                <a:cubicBezTo>
                  <a:pt x="3462510" y="277832"/>
                  <a:pt x="3483056" y="271745"/>
                  <a:pt x="3574878" y="236269"/>
                </a:cubicBezTo>
                <a:cubicBezTo>
                  <a:pt x="3590058" y="223730"/>
                  <a:pt x="3604528" y="210276"/>
                  <a:pt x="3620418" y="198649"/>
                </a:cubicBezTo>
                <a:cubicBezTo>
                  <a:pt x="3643708" y="181607"/>
                  <a:pt x="3679954" y="164678"/>
                  <a:pt x="3704567" y="152120"/>
                </a:cubicBezTo>
                <a:cubicBezTo>
                  <a:pt x="3719747" y="139581"/>
                  <a:pt x="3737069" y="129254"/>
                  <a:pt x="3750107" y="114500"/>
                </a:cubicBezTo>
                <a:cubicBezTo>
                  <a:pt x="3762476" y="100503"/>
                  <a:pt x="3766993" y="80571"/>
                  <a:pt x="3779807" y="66980"/>
                </a:cubicBezTo>
                <a:cubicBezTo>
                  <a:pt x="3789358" y="56850"/>
                  <a:pt x="3805109" y="54526"/>
                  <a:pt x="3815447" y="45201"/>
                </a:cubicBezTo>
                <a:cubicBezTo>
                  <a:pt x="3829109" y="32878"/>
                  <a:pt x="3839653" y="22923"/>
                  <a:pt x="3847831" y="14840"/>
                </a:cubicBezTo>
                <a:close/>
              </a:path>
            </a:pathLst>
          </a:custGeom>
          <a:solidFill>
            <a:schemeClr val="bg1">
              <a:lumMod val="9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8681" name="TextBox 5"/>
          <p:cNvSpPr txBox="1">
            <a:spLocks noChangeArrowheads="1"/>
          </p:cNvSpPr>
          <p:nvPr/>
        </p:nvSpPr>
        <p:spPr bwMode="auto">
          <a:xfrm>
            <a:off x="3516338" y="5483059"/>
            <a:ext cx="5330181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spc="450" dirty="0" smtClean="0">
                <a:solidFill>
                  <a:srgbClr val="9E004F"/>
                </a:solidFill>
                <a:latin typeface="Ubuntu" panose="020B0504030602030204" pitchFamily="34" charset="0"/>
                <a:ea typeface="Yu Gothic UI Light" panose="020B0300000000000000" pitchFamily="34" charset="-128"/>
              </a:rPr>
              <a:t>www.asimsheikh123.wordpress.com</a:t>
            </a:r>
            <a:endParaRPr lang="en-US" altLang="en-US" sz="1600" dirty="0">
              <a:solidFill>
                <a:srgbClr val="9E004F"/>
              </a:solidFill>
              <a:latin typeface="Ubuntu" panose="020B0504030602030204" pitchFamily="34" charset="0"/>
              <a:ea typeface="Yu Gothic UI Light" panose="020B0300000000000000" pitchFamily="34" charset="-128"/>
            </a:endParaRPr>
          </a:p>
        </p:txBody>
      </p:sp>
      <p:pic>
        <p:nvPicPr>
          <p:cNvPr id="2097155" name="Picture 3" descr="G:\ \L&amp;T FINAL REPORT\TRAINING DATA\anjuman_college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093" y="1077388"/>
            <a:ext cx="2225469" cy="1894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893236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4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4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6" grpId="0" animBg="1"/>
      <p:bldP spid="1048677" grpId="0"/>
      <p:bldP spid="1048678" grpId="0"/>
      <p:bldP spid="1048679" grpId="0"/>
      <p:bldP spid="1048680" grpId="0" animBg="1"/>
      <p:bldP spid="104868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300" y="327406"/>
            <a:ext cx="499999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>
                <a:solidFill>
                  <a:srgbClr val="C00000"/>
                </a:solidFill>
              </a:rPr>
              <a:t>CO-LINEAR</a:t>
            </a:r>
            <a:r>
              <a:rPr spc="-85" dirty="0">
                <a:solidFill>
                  <a:srgbClr val="C00000"/>
                </a:solidFill>
              </a:rPr>
              <a:t> </a:t>
            </a:r>
            <a:r>
              <a:rPr spc="-25" dirty="0">
                <a:solidFill>
                  <a:srgbClr val="C00000"/>
                </a:solidFill>
              </a:rPr>
              <a:t>FORCES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231138"/>
            <a:ext cx="7444105" cy="818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The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forces whose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line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of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action lie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on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the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same 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line, </a:t>
            </a:r>
            <a:r>
              <a:rPr sz="2600" b="1" i="1" spc="-15" dirty="0">
                <a:solidFill>
                  <a:srgbClr val="6F2F9F"/>
                </a:solidFill>
                <a:latin typeface="Constantia"/>
                <a:cs typeface="Constantia"/>
              </a:rPr>
              <a:t>are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known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as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collinear</a:t>
            </a:r>
            <a:r>
              <a:rPr sz="2600" b="1" i="1" spc="5" dirty="0">
                <a:solidFill>
                  <a:srgbClr val="6F2F9F"/>
                </a:solidFill>
                <a:latin typeface="Constantia"/>
                <a:cs typeface="Constantia"/>
              </a:rPr>
              <a:t>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force.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3400" y="2667000"/>
            <a:ext cx="7848600" cy="358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957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700" y="408178"/>
            <a:ext cx="79781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2749550" algn="l"/>
              </a:tabLst>
            </a:pPr>
            <a:r>
              <a:rPr sz="4500" spc="-10" dirty="0" smtClean="0"/>
              <a:t>COPLANAR</a:t>
            </a:r>
            <a:r>
              <a:rPr lang="en-IN" sz="4500" spc="-10" dirty="0" smtClean="0"/>
              <a:t>n </a:t>
            </a:r>
            <a:r>
              <a:rPr sz="4500" spc="-10" dirty="0" smtClean="0"/>
              <a:t>CONCURRENT</a:t>
            </a:r>
            <a:r>
              <a:rPr sz="4500" spc="-65" dirty="0" smtClean="0"/>
              <a:t> </a:t>
            </a:r>
            <a:r>
              <a:rPr sz="4500" spc="-25" dirty="0"/>
              <a:t>FORCES</a:t>
            </a:r>
            <a:endParaRPr sz="4500"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231138"/>
            <a:ext cx="7851775" cy="1215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25" dirty="0">
                <a:solidFill>
                  <a:srgbClr val="001F5F"/>
                </a:solidFill>
                <a:latin typeface="Constantia"/>
                <a:cs typeface="Constantia"/>
              </a:rPr>
              <a:t>Forces </a:t>
            </a:r>
            <a:r>
              <a:rPr sz="2600" b="1" i="1" spc="-15" dirty="0">
                <a:solidFill>
                  <a:srgbClr val="001F5F"/>
                </a:solidFill>
                <a:latin typeface="Constantia"/>
                <a:cs typeface="Constantia"/>
              </a:rPr>
              <a:t>which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meet at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one point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&amp; lines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of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action  also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lie on </a:t>
            </a:r>
            <a:r>
              <a:rPr sz="2600" b="1" i="1" spc="-15" dirty="0">
                <a:solidFill>
                  <a:srgbClr val="001F5F"/>
                </a:solidFill>
                <a:latin typeface="Constantia"/>
                <a:cs typeface="Constantia"/>
              </a:rPr>
              <a:t>the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same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plane </a:t>
            </a:r>
            <a:r>
              <a:rPr sz="2600" b="1" i="1" spc="-15" dirty="0">
                <a:solidFill>
                  <a:srgbClr val="001F5F"/>
                </a:solidFill>
                <a:latin typeface="Constantia"/>
                <a:cs typeface="Constantia"/>
              </a:rPr>
              <a:t>are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known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as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coplanar 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concurrent</a:t>
            </a:r>
            <a:r>
              <a:rPr sz="2600" b="1" i="1" spc="3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forces.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51959" y="2561335"/>
            <a:ext cx="3108960" cy="2987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484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619"/>
            <a:ext cx="736155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500" spc="-10" dirty="0">
                <a:solidFill>
                  <a:srgbClr val="C00000"/>
                </a:solidFill>
              </a:rPr>
              <a:t>NON-COPLANAR</a:t>
            </a:r>
            <a:r>
              <a:rPr sz="4500" spc="-65" dirty="0">
                <a:solidFill>
                  <a:srgbClr val="C00000"/>
                </a:solidFill>
              </a:rPr>
              <a:t> </a:t>
            </a:r>
            <a:r>
              <a:rPr sz="4500" spc="-10" dirty="0">
                <a:solidFill>
                  <a:srgbClr val="C00000"/>
                </a:solidFill>
              </a:rPr>
              <a:t>CONCURRENT  </a:t>
            </a:r>
            <a:r>
              <a:rPr sz="4500" i="1" spc="-25" dirty="0">
                <a:solidFill>
                  <a:srgbClr val="C00000"/>
                </a:solidFill>
              </a:rPr>
              <a:t>FORCES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383540" y="1706321"/>
            <a:ext cx="7919084" cy="819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25" dirty="0">
                <a:solidFill>
                  <a:srgbClr val="001F5F"/>
                </a:solidFill>
                <a:latin typeface="Constantia"/>
                <a:cs typeface="Constantia"/>
              </a:rPr>
              <a:t>Forces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whose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line of action do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not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lie on </a:t>
            </a:r>
            <a:r>
              <a:rPr sz="2600" b="1" i="1" spc="-15" dirty="0">
                <a:solidFill>
                  <a:srgbClr val="001F5F"/>
                </a:solidFill>
                <a:latin typeface="Constantia"/>
                <a:cs typeface="Constantia"/>
              </a:rPr>
              <a:t>the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same  plane, but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they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meet at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one</a:t>
            </a:r>
            <a:r>
              <a:rPr sz="2600" b="1" i="1" spc="-5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point.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5800" y="2819400"/>
            <a:ext cx="7467600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057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52400" y="304474"/>
            <a:ext cx="8839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COPLANAR </a:t>
            </a:r>
            <a:r>
              <a:rPr sz="3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NON-CONCURRENT</a:t>
            </a:r>
            <a:r>
              <a:rPr lang="en-IN" sz="3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endParaRPr sz="3600" spc="-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3290" y="1404280"/>
            <a:ext cx="7297420" cy="161390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dirty="0">
                <a:solidFill>
                  <a:srgbClr val="C00000"/>
                </a:solidFill>
                <a:latin typeface="Constantia"/>
                <a:cs typeface="Constantia"/>
              </a:rPr>
              <a:t>The </a:t>
            </a:r>
            <a:r>
              <a:rPr sz="2600" b="1" i="1" spc="-10" dirty="0">
                <a:solidFill>
                  <a:srgbClr val="C00000"/>
                </a:solidFill>
                <a:latin typeface="Constantia"/>
                <a:cs typeface="Constantia"/>
              </a:rPr>
              <a:t>forces whose </a:t>
            </a:r>
            <a:r>
              <a:rPr sz="2600" b="1" i="1" dirty="0">
                <a:solidFill>
                  <a:srgbClr val="C00000"/>
                </a:solidFill>
                <a:latin typeface="Constantia"/>
                <a:cs typeface="Constantia"/>
              </a:rPr>
              <a:t>line </a:t>
            </a:r>
            <a:r>
              <a:rPr sz="2600" b="1" i="1" spc="-5" dirty="0">
                <a:solidFill>
                  <a:srgbClr val="C00000"/>
                </a:solidFill>
                <a:latin typeface="Constantia"/>
                <a:cs typeface="Constantia"/>
              </a:rPr>
              <a:t>of </a:t>
            </a:r>
            <a:r>
              <a:rPr sz="2600" b="1" i="1" dirty="0">
                <a:solidFill>
                  <a:srgbClr val="C00000"/>
                </a:solidFill>
                <a:latin typeface="Constantia"/>
                <a:cs typeface="Constantia"/>
              </a:rPr>
              <a:t>action lie </a:t>
            </a:r>
            <a:r>
              <a:rPr sz="2600" b="1" i="1" spc="-5" dirty="0">
                <a:solidFill>
                  <a:srgbClr val="C00000"/>
                </a:solidFill>
                <a:latin typeface="Constantia"/>
                <a:cs typeface="Constantia"/>
              </a:rPr>
              <a:t>on </a:t>
            </a:r>
            <a:r>
              <a:rPr sz="2600" b="1" i="1" spc="-15" dirty="0">
                <a:solidFill>
                  <a:srgbClr val="C00000"/>
                </a:solidFill>
                <a:latin typeface="Constantia"/>
                <a:cs typeface="Constantia"/>
              </a:rPr>
              <a:t>the </a:t>
            </a:r>
            <a:r>
              <a:rPr sz="2600" b="1" i="1" dirty="0">
                <a:solidFill>
                  <a:srgbClr val="C00000"/>
                </a:solidFill>
                <a:latin typeface="Constantia"/>
                <a:cs typeface="Constantia"/>
              </a:rPr>
              <a:t>same  </a:t>
            </a:r>
            <a:r>
              <a:rPr sz="2600" b="1" i="1" spc="-5" dirty="0">
                <a:solidFill>
                  <a:srgbClr val="C00000"/>
                </a:solidFill>
                <a:latin typeface="Constantia"/>
                <a:cs typeface="Constantia"/>
              </a:rPr>
              <a:t>plane </a:t>
            </a:r>
            <a:r>
              <a:rPr sz="2600" b="1" i="1" dirty="0">
                <a:solidFill>
                  <a:srgbClr val="C00000"/>
                </a:solidFill>
                <a:latin typeface="Constantia"/>
                <a:cs typeface="Constantia"/>
              </a:rPr>
              <a:t>but </a:t>
            </a:r>
            <a:r>
              <a:rPr sz="2600" b="1" i="1" spc="-10" dirty="0">
                <a:solidFill>
                  <a:srgbClr val="C00000"/>
                </a:solidFill>
                <a:latin typeface="Constantia"/>
                <a:cs typeface="Constantia"/>
              </a:rPr>
              <a:t>they </a:t>
            </a:r>
            <a:r>
              <a:rPr sz="2600" b="1" i="1" dirty="0">
                <a:solidFill>
                  <a:srgbClr val="C00000"/>
                </a:solidFill>
                <a:latin typeface="Constantia"/>
                <a:cs typeface="Constantia"/>
              </a:rPr>
              <a:t>do not meet at one </a:t>
            </a:r>
            <a:r>
              <a:rPr sz="2600" b="1" i="1" spc="-5" dirty="0">
                <a:solidFill>
                  <a:srgbClr val="C00000"/>
                </a:solidFill>
                <a:latin typeface="Constantia"/>
                <a:cs typeface="Constantia"/>
              </a:rPr>
              <a:t>point </a:t>
            </a:r>
            <a:r>
              <a:rPr sz="2600" b="1" i="1" spc="-15" dirty="0">
                <a:solidFill>
                  <a:srgbClr val="C00000"/>
                </a:solidFill>
                <a:latin typeface="Constantia"/>
                <a:cs typeface="Constantia"/>
              </a:rPr>
              <a:t>are  </a:t>
            </a:r>
            <a:r>
              <a:rPr sz="2600" b="1" i="1" spc="-10" dirty="0">
                <a:solidFill>
                  <a:srgbClr val="C00000"/>
                </a:solidFill>
                <a:latin typeface="Constantia"/>
                <a:cs typeface="Constantia"/>
              </a:rPr>
              <a:t>known </a:t>
            </a:r>
            <a:r>
              <a:rPr sz="2600" b="1" i="1" dirty="0">
                <a:solidFill>
                  <a:srgbClr val="C00000"/>
                </a:solidFill>
                <a:latin typeface="Constantia"/>
                <a:cs typeface="Constantia"/>
              </a:rPr>
              <a:t>as </a:t>
            </a:r>
            <a:r>
              <a:rPr sz="2600" b="1" i="1" spc="-5" dirty="0" smtClean="0">
                <a:solidFill>
                  <a:srgbClr val="C00000"/>
                </a:solidFill>
                <a:latin typeface="Constantia"/>
                <a:cs typeface="Constantia"/>
              </a:rPr>
              <a:t>coplanar </a:t>
            </a:r>
            <a:r>
              <a:rPr sz="2600" b="1" i="1" spc="-10" dirty="0">
                <a:solidFill>
                  <a:srgbClr val="C00000"/>
                </a:solidFill>
                <a:latin typeface="Constantia"/>
                <a:cs typeface="Constantia"/>
              </a:rPr>
              <a:t>non-concurrent</a:t>
            </a:r>
            <a:r>
              <a:rPr sz="2600" b="1" i="1" spc="50" dirty="0">
                <a:solidFill>
                  <a:srgbClr val="C00000"/>
                </a:solidFill>
                <a:latin typeface="Constantia"/>
                <a:cs typeface="Constantia"/>
              </a:rPr>
              <a:t> </a:t>
            </a:r>
            <a:r>
              <a:rPr sz="2600" b="1" i="1" spc="-10" dirty="0">
                <a:solidFill>
                  <a:srgbClr val="C00000"/>
                </a:solidFill>
                <a:latin typeface="Constantia"/>
                <a:cs typeface="Constantia"/>
              </a:rPr>
              <a:t>forces.</a:t>
            </a:r>
            <a:endParaRPr sz="2600" dirty="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99938" y="3276600"/>
            <a:ext cx="4014853" cy="3385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" y="3276600"/>
            <a:ext cx="3520440" cy="28111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972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700" y="102819"/>
            <a:ext cx="654812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10" dirty="0">
                <a:solidFill>
                  <a:srgbClr val="C00000"/>
                </a:solidFill>
              </a:rPr>
              <a:t>NON-COPLANAR</a:t>
            </a:r>
            <a:endParaRPr sz="45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4500" spc="-10" dirty="0">
                <a:solidFill>
                  <a:srgbClr val="C00000"/>
                </a:solidFill>
              </a:rPr>
              <a:t>NON-CONCURRENT</a:t>
            </a:r>
            <a:r>
              <a:rPr sz="4500" spc="-35" dirty="0">
                <a:solidFill>
                  <a:srgbClr val="C00000"/>
                </a:solidFill>
              </a:rPr>
              <a:t> </a:t>
            </a:r>
            <a:r>
              <a:rPr sz="4500" spc="-25" dirty="0">
                <a:solidFill>
                  <a:srgbClr val="C00000"/>
                </a:solidFill>
              </a:rPr>
              <a:t>FORCES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535940" y="1688033"/>
            <a:ext cx="7924800" cy="819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25" dirty="0">
                <a:solidFill>
                  <a:srgbClr val="001F5F"/>
                </a:solidFill>
                <a:latin typeface="Constantia"/>
                <a:cs typeface="Constantia"/>
              </a:rPr>
              <a:t>Forces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whose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line of action do not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lie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on </a:t>
            </a:r>
            <a:r>
              <a:rPr sz="2600" b="1" i="1" spc="-15" dirty="0">
                <a:solidFill>
                  <a:srgbClr val="001F5F"/>
                </a:solidFill>
                <a:latin typeface="Constantia"/>
                <a:cs typeface="Constantia"/>
              </a:rPr>
              <a:t>the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same  plane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&amp;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they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do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not meet at </a:t>
            </a:r>
            <a:r>
              <a:rPr sz="2600" b="1" i="1" spc="-15" dirty="0">
                <a:solidFill>
                  <a:srgbClr val="001F5F"/>
                </a:solidFill>
                <a:latin typeface="Constantia"/>
                <a:cs typeface="Constantia"/>
              </a:rPr>
              <a:t>any</a:t>
            </a:r>
            <a:r>
              <a:rPr sz="2600" b="1" i="1" spc="-7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point.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69185" y="2971800"/>
            <a:ext cx="3354636" cy="28274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600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2100" y="556006"/>
            <a:ext cx="5943600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1F5F"/>
                </a:solidFill>
              </a:rPr>
              <a:t>LIKE </a:t>
            </a:r>
            <a:r>
              <a:rPr spc="-35" dirty="0">
                <a:solidFill>
                  <a:srgbClr val="001F5F"/>
                </a:solidFill>
              </a:rPr>
              <a:t>PARALLEL</a:t>
            </a:r>
            <a:r>
              <a:rPr spc="-105" dirty="0">
                <a:solidFill>
                  <a:srgbClr val="001F5F"/>
                </a:solidFill>
              </a:rPr>
              <a:t> </a:t>
            </a:r>
            <a:r>
              <a:rPr spc="-25" dirty="0">
                <a:solidFill>
                  <a:srgbClr val="001F5F"/>
                </a:solidFill>
              </a:rPr>
              <a:t>FORCES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88033"/>
            <a:ext cx="7500620" cy="819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  <a:tab pos="1281430" algn="l"/>
              </a:tabLst>
            </a:pPr>
            <a:r>
              <a:rPr sz="2600" b="1" i="1" spc="-25" dirty="0">
                <a:solidFill>
                  <a:srgbClr val="FF0000"/>
                </a:solidFill>
                <a:latin typeface="Constantia"/>
                <a:cs typeface="Constantia"/>
              </a:rPr>
              <a:t>Forces </a:t>
            </a:r>
            <a:r>
              <a:rPr sz="2600" b="1" i="1" spc="-10" dirty="0">
                <a:solidFill>
                  <a:srgbClr val="FF0000"/>
                </a:solidFill>
                <a:latin typeface="Constantia"/>
                <a:cs typeface="Constantia"/>
              </a:rPr>
              <a:t>whose </a:t>
            </a:r>
            <a:r>
              <a:rPr sz="2600" b="1" i="1" dirty="0">
                <a:solidFill>
                  <a:srgbClr val="FF0000"/>
                </a:solidFill>
                <a:latin typeface="Constantia"/>
                <a:cs typeface="Constantia"/>
              </a:rPr>
              <a:t>line of action </a:t>
            </a:r>
            <a:r>
              <a:rPr sz="2600" b="1" i="1" spc="-15" dirty="0">
                <a:solidFill>
                  <a:srgbClr val="FF0000"/>
                </a:solidFill>
                <a:latin typeface="Constantia"/>
                <a:cs typeface="Constantia"/>
              </a:rPr>
              <a:t>are </a:t>
            </a:r>
            <a:r>
              <a:rPr sz="2600" b="1" i="1" spc="-5" dirty="0">
                <a:solidFill>
                  <a:srgbClr val="FF0000"/>
                </a:solidFill>
                <a:latin typeface="Constantia"/>
                <a:cs typeface="Constantia"/>
              </a:rPr>
              <a:t>parallel </a:t>
            </a:r>
            <a:r>
              <a:rPr sz="2600" b="1" i="1" spc="-15" dirty="0">
                <a:solidFill>
                  <a:srgbClr val="FF0000"/>
                </a:solidFill>
                <a:latin typeface="Constantia"/>
                <a:cs typeface="Constantia"/>
              </a:rPr>
              <a:t>to </a:t>
            </a:r>
            <a:r>
              <a:rPr sz="2600" b="1" i="1" spc="-10" dirty="0">
                <a:solidFill>
                  <a:srgbClr val="FF0000"/>
                </a:solidFill>
                <a:latin typeface="Constantia"/>
                <a:cs typeface="Constantia"/>
              </a:rPr>
              <a:t>each  other	</a:t>
            </a:r>
            <a:r>
              <a:rPr sz="2600" b="1" i="1" dirty="0">
                <a:solidFill>
                  <a:srgbClr val="FF0000"/>
                </a:solidFill>
                <a:latin typeface="Constantia"/>
                <a:cs typeface="Constantia"/>
              </a:rPr>
              <a:t>&amp; all </a:t>
            </a:r>
            <a:r>
              <a:rPr sz="2600" b="1" i="1" spc="-5" dirty="0">
                <a:solidFill>
                  <a:srgbClr val="FF0000"/>
                </a:solidFill>
                <a:latin typeface="Constantia"/>
                <a:cs typeface="Constantia"/>
              </a:rPr>
              <a:t>of </a:t>
            </a:r>
            <a:r>
              <a:rPr sz="2600" b="1" i="1" spc="-10" dirty="0">
                <a:solidFill>
                  <a:srgbClr val="FF0000"/>
                </a:solidFill>
                <a:latin typeface="Constantia"/>
                <a:cs typeface="Constantia"/>
              </a:rPr>
              <a:t>them </a:t>
            </a:r>
            <a:r>
              <a:rPr sz="2600" b="1" i="1" dirty="0">
                <a:solidFill>
                  <a:srgbClr val="FF0000"/>
                </a:solidFill>
                <a:latin typeface="Constantia"/>
                <a:cs typeface="Constantia"/>
              </a:rPr>
              <a:t>act in same</a:t>
            </a:r>
            <a:r>
              <a:rPr sz="2600" b="1" i="1" spc="-65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600" b="1" i="1" spc="-10" dirty="0">
                <a:solidFill>
                  <a:srgbClr val="FF0000"/>
                </a:solidFill>
                <a:latin typeface="Constantia"/>
                <a:cs typeface="Constantia"/>
              </a:rPr>
              <a:t>direction.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5800" y="3048000"/>
            <a:ext cx="7248800" cy="3160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67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327406"/>
            <a:ext cx="677418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UNLIKE </a:t>
            </a:r>
            <a:r>
              <a:rPr spc="-35" dirty="0"/>
              <a:t>PARALLEL</a:t>
            </a:r>
            <a:r>
              <a:rPr spc="-114" dirty="0"/>
              <a:t> </a:t>
            </a:r>
            <a:r>
              <a:rPr spc="-25" dirty="0"/>
              <a:t>FORCES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12138"/>
            <a:ext cx="7503159" cy="1215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25" dirty="0">
                <a:solidFill>
                  <a:srgbClr val="001F5F"/>
                </a:solidFill>
                <a:latin typeface="Constantia"/>
                <a:cs typeface="Constantia"/>
              </a:rPr>
              <a:t>Forces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whose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line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of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action </a:t>
            </a:r>
            <a:r>
              <a:rPr sz="2600" b="1" i="1" spc="-15" dirty="0">
                <a:solidFill>
                  <a:srgbClr val="001F5F"/>
                </a:solidFill>
                <a:latin typeface="Constantia"/>
                <a:cs typeface="Constantia"/>
              </a:rPr>
              <a:t>are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parallel </a:t>
            </a:r>
            <a:r>
              <a:rPr sz="2600" b="1" i="1" spc="-20" dirty="0">
                <a:solidFill>
                  <a:srgbClr val="001F5F"/>
                </a:solidFill>
                <a:latin typeface="Constantia"/>
                <a:cs typeface="Constantia"/>
              </a:rPr>
              <a:t>to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each  other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but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all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of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them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do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not act in </a:t>
            </a:r>
            <a:r>
              <a:rPr sz="2600" b="1" i="1" spc="-15" dirty="0">
                <a:solidFill>
                  <a:srgbClr val="001F5F"/>
                </a:solidFill>
                <a:latin typeface="Constantia"/>
                <a:cs typeface="Constantia"/>
              </a:rPr>
              <a:t>the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same 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direction</a:t>
            </a:r>
            <a:r>
              <a:rPr sz="2600" spc="-10" dirty="0">
                <a:latin typeface="Constantia"/>
                <a:cs typeface="Constantia"/>
              </a:rPr>
              <a:t>.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86400" y="2971800"/>
            <a:ext cx="3352800" cy="31540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219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300" y="327406"/>
            <a:ext cx="422719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0" dirty="0">
                <a:solidFill>
                  <a:srgbClr val="001F5F"/>
                </a:solidFill>
              </a:rPr>
              <a:t>SPATIAL</a:t>
            </a:r>
            <a:r>
              <a:rPr spc="-110" dirty="0">
                <a:solidFill>
                  <a:srgbClr val="001F5F"/>
                </a:solidFill>
              </a:rPr>
              <a:t> </a:t>
            </a:r>
            <a:r>
              <a:rPr spc="-25" dirty="0">
                <a:solidFill>
                  <a:srgbClr val="001F5F"/>
                </a:solidFill>
              </a:rPr>
              <a:t>FORCES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1383538"/>
            <a:ext cx="7602220" cy="1691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7874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25" dirty="0">
                <a:solidFill>
                  <a:srgbClr val="C00000"/>
                </a:solidFill>
                <a:latin typeface="Constantia"/>
                <a:cs typeface="Constantia"/>
              </a:rPr>
              <a:t>Forces </a:t>
            </a:r>
            <a:r>
              <a:rPr sz="2600" b="1" i="1" dirty="0">
                <a:solidFill>
                  <a:srgbClr val="C00000"/>
                </a:solidFill>
                <a:latin typeface="Constantia"/>
                <a:cs typeface="Constantia"/>
              </a:rPr>
              <a:t>acting in </a:t>
            </a:r>
            <a:r>
              <a:rPr sz="2600" b="1" i="1" spc="-15" dirty="0">
                <a:solidFill>
                  <a:srgbClr val="C00000"/>
                </a:solidFill>
                <a:latin typeface="Constantia"/>
                <a:cs typeface="Constantia"/>
              </a:rPr>
              <a:t>the </a:t>
            </a:r>
            <a:r>
              <a:rPr sz="2600" b="1" i="1" spc="-5" dirty="0">
                <a:solidFill>
                  <a:srgbClr val="C00000"/>
                </a:solidFill>
                <a:latin typeface="Constantia"/>
                <a:cs typeface="Constantia"/>
              </a:rPr>
              <a:t>space </a:t>
            </a:r>
            <a:r>
              <a:rPr sz="2600" b="1" i="1" spc="-15" dirty="0">
                <a:solidFill>
                  <a:srgbClr val="C00000"/>
                </a:solidFill>
                <a:latin typeface="Constantia"/>
                <a:cs typeface="Constantia"/>
              </a:rPr>
              <a:t>are </a:t>
            </a:r>
            <a:r>
              <a:rPr sz="2600" b="1" i="1" spc="-5" dirty="0">
                <a:solidFill>
                  <a:srgbClr val="C00000"/>
                </a:solidFill>
                <a:latin typeface="Constantia"/>
                <a:cs typeface="Constantia"/>
              </a:rPr>
              <a:t>known </a:t>
            </a:r>
            <a:r>
              <a:rPr sz="2600" b="1" i="1" dirty="0">
                <a:solidFill>
                  <a:srgbClr val="C00000"/>
                </a:solidFill>
                <a:latin typeface="Constantia"/>
                <a:cs typeface="Constantia"/>
              </a:rPr>
              <a:t>as </a:t>
            </a:r>
            <a:r>
              <a:rPr sz="2600" b="1" i="1" spc="-5" dirty="0">
                <a:solidFill>
                  <a:srgbClr val="C00000"/>
                </a:solidFill>
                <a:latin typeface="Constantia"/>
                <a:cs typeface="Constantia"/>
              </a:rPr>
              <a:t>spatial  </a:t>
            </a:r>
            <a:r>
              <a:rPr sz="2600" b="1" i="1" spc="-10" dirty="0">
                <a:solidFill>
                  <a:srgbClr val="C00000"/>
                </a:solidFill>
                <a:latin typeface="Constantia"/>
                <a:cs typeface="Constantia"/>
              </a:rPr>
              <a:t>forces.</a:t>
            </a:r>
            <a:endParaRPr sz="2600">
              <a:latin typeface="Constantia"/>
              <a:cs typeface="Constantia"/>
            </a:endParaRPr>
          </a:p>
          <a:p>
            <a:pPr marL="287020" marR="508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25" dirty="0">
                <a:solidFill>
                  <a:srgbClr val="C00000"/>
                </a:solidFill>
                <a:latin typeface="Constantia"/>
                <a:cs typeface="Constantia"/>
              </a:rPr>
              <a:t>Forces </a:t>
            </a:r>
            <a:r>
              <a:rPr sz="2600" b="1" i="1" dirty="0">
                <a:solidFill>
                  <a:srgbClr val="C00000"/>
                </a:solidFill>
                <a:latin typeface="Constantia"/>
                <a:cs typeface="Constantia"/>
              </a:rPr>
              <a:t>acting in </a:t>
            </a:r>
            <a:r>
              <a:rPr sz="2600" b="1" i="1" spc="-5" dirty="0">
                <a:solidFill>
                  <a:srgbClr val="C00000"/>
                </a:solidFill>
                <a:latin typeface="Constantia"/>
                <a:cs typeface="Constantia"/>
              </a:rPr>
              <a:t>space but </a:t>
            </a:r>
            <a:r>
              <a:rPr sz="2600" b="1" i="1" dirty="0">
                <a:solidFill>
                  <a:srgbClr val="C00000"/>
                </a:solidFill>
                <a:latin typeface="Constantia"/>
                <a:cs typeface="Constantia"/>
              </a:rPr>
              <a:t>meeting at </a:t>
            </a:r>
            <a:r>
              <a:rPr sz="2600" b="1" i="1" spc="-5" dirty="0">
                <a:solidFill>
                  <a:srgbClr val="C00000"/>
                </a:solidFill>
                <a:latin typeface="Constantia"/>
                <a:cs typeface="Constantia"/>
              </a:rPr>
              <a:t>one point  </a:t>
            </a:r>
            <a:r>
              <a:rPr sz="2600" b="1" i="1" spc="-15" dirty="0">
                <a:solidFill>
                  <a:srgbClr val="C00000"/>
                </a:solidFill>
                <a:latin typeface="Constantia"/>
                <a:cs typeface="Constantia"/>
              </a:rPr>
              <a:t>are </a:t>
            </a:r>
            <a:r>
              <a:rPr sz="2600" b="1" i="1" spc="-5" dirty="0">
                <a:solidFill>
                  <a:srgbClr val="C00000"/>
                </a:solidFill>
                <a:latin typeface="Constantia"/>
                <a:cs typeface="Constantia"/>
              </a:rPr>
              <a:t>known </a:t>
            </a:r>
            <a:r>
              <a:rPr sz="2600" b="1" i="1" dirty="0">
                <a:solidFill>
                  <a:srgbClr val="C00000"/>
                </a:solidFill>
                <a:latin typeface="Constantia"/>
                <a:cs typeface="Constantia"/>
              </a:rPr>
              <a:t>as </a:t>
            </a:r>
            <a:r>
              <a:rPr sz="2600" b="1" i="1" spc="-5" dirty="0">
                <a:solidFill>
                  <a:srgbClr val="C00000"/>
                </a:solidFill>
                <a:latin typeface="Constantia"/>
                <a:cs typeface="Constantia"/>
              </a:rPr>
              <a:t>spatial </a:t>
            </a:r>
            <a:r>
              <a:rPr sz="2600" b="1" i="1" spc="-10" dirty="0">
                <a:solidFill>
                  <a:srgbClr val="C00000"/>
                </a:solidFill>
                <a:latin typeface="Constantia"/>
                <a:cs typeface="Constantia"/>
              </a:rPr>
              <a:t>concurrent</a:t>
            </a:r>
            <a:r>
              <a:rPr sz="2600" b="1" i="1" spc="20" dirty="0">
                <a:solidFill>
                  <a:srgbClr val="C00000"/>
                </a:solidFill>
                <a:latin typeface="Constantia"/>
                <a:cs typeface="Constantia"/>
              </a:rPr>
              <a:t> </a:t>
            </a:r>
            <a:r>
              <a:rPr sz="2600" b="1" i="1" spc="-10" dirty="0">
                <a:solidFill>
                  <a:srgbClr val="C00000"/>
                </a:solidFill>
                <a:latin typeface="Constantia"/>
                <a:cs typeface="Constantia"/>
              </a:rPr>
              <a:t>forces.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14102" y="3124200"/>
            <a:ext cx="2897659" cy="350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513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300" y="327406"/>
            <a:ext cx="484505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" dirty="0">
                <a:solidFill>
                  <a:srgbClr val="C00000"/>
                </a:solidFill>
              </a:rPr>
              <a:t>RESOLVED</a:t>
            </a:r>
            <a:r>
              <a:rPr spc="-110" dirty="0">
                <a:solidFill>
                  <a:srgbClr val="C00000"/>
                </a:solidFill>
              </a:rPr>
              <a:t> </a:t>
            </a:r>
            <a:r>
              <a:rPr spc="-25" dirty="0">
                <a:solidFill>
                  <a:srgbClr val="C00000"/>
                </a:solidFill>
              </a:rPr>
              <a:t>FORCES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1383538"/>
            <a:ext cx="7359015" cy="20872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Spliting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of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forces into their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component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unit is 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called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resolution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of</a:t>
            </a:r>
            <a:r>
              <a:rPr sz="2600" b="1" i="1" spc="-1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forces.</a:t>
            </a:r>
            <a:endParaRPr sz="2600">
              <a:latin typeface="Constantia"/>
              <a:cs typeface="Constantia"/>
            </a:endParaRPr>
          </a:p>
          <a:p>
            <a:pPr marL="287020" marR="511809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This is </a:t>
            </a:r>
            <a:r>
              <a:rPr sz="2600" b="1" i="1" spc="-15" dirty="0">
                <a:solidFill>
                  <a:srgbClr val="001F5F"/>
                </a:solidFill>
                <a:latin typeface="Constantia"/>
                <a:cs typeface="Constantia"/>
              </a:rPr>
              <a:t>the reverse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process </a:t>
            </a:r>
            <a:r>
              <a:rPr sz="2600" b="1" i="1" spc="-15" dirty="0">
                <a:solidFill>
                  <a:srgbClr val="001F5F"/>
                </a:solidFill>
                <a:latin typeface="Constantia"/>
                <a:cs typeface="Constantia"/>
              </a:rPr>
              <a:t>which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consist of 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expressing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a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single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force </a:t>
            </a:r>
            <a:r>
              <a:rPr sz="2600" b="1" i="1" dirty="0">
                <a:solidFill>
                  <a:srgbClr val="001F5F"/>
                </a:solidFill>
                <a:latin typeface="Constantia"/>
                <a:cs typeface="Constantia"/>
              </a:rPr>
              <a:t>in </a:t>
            </a:r>
            <a:r>
              <a:rPr sz="2600" b="1" i="1" spc="-10" dirty="0">
                <a:solidFill>
                  <a:srgbClr val="001F5F"/>
                </a:solidFill>
                <a:latin typeface="Constantia"/>
                <a:cs typeface="Constantia"/>
              </a:rPr>
              <a:t>terms </a:t>
            </a:r>
            <a:r>
              <a:rPr sz="2600" b="1" i="1" spc="-5" dirty="0">
                <a:solidFill>
                  <a:srgbClr val="001F5F"/>
                </a:solidFill>
                <a:latin typeface="Constantia"/>
                <a:cs typeface="Constantia"/>
              </a:rPr>
              <a:t>of their  components.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67200" y="3581400"/>
            <a:ext cx="4267200" cy="266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8000" y="4276790"/>
            <a:ext cx="2717800" cy="14576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19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3269" y="2776727"/>
            <a:ext cx="3194685" cy="76200"/>
          </a:xfrm>
          <a:custGeom>
            <a:avLst/>
            <a:gdLst/>
            <a:ahLst/>
            <a:cxnLst/>
            <a:rect l="l" t="t" r="r" b="b"/>
            <a:pathLst>
              <a:path w="3194685" h="76200">
                <a:moveTo>
                  <a:pt x="9867" y="31750"/>
                </a:moveTo>
                <a:lnTo>
                  <a:pt x="2844" y="31750"/>
                </a:lnTo>
                <a:lnTo>
                  <a:pt x="0" y="34544"/>
                </a:lnTo>
                <a:lnTo>
                  <a:pt x="0" y="41656"/>
                </a:lnTo>
                <a:lnTo>
                  <a:pt x="2844" y="44450"/>
                </a:lnTo>
                <a:lnTo>
                  <a:pt x="9867" y="44450"/>
                </a:lnTo>
                <a:lnTo>
                  <a:pt x="12712" y="41656"/>
                </a:lnTo>
                <a:lnTo>
                  <a:pt x="12712" y="34544"/>
                </a:lnTo>
                <a:lnTo>
                  <a:pt x="9867" y="31750"/>
                </a:lnTo>
                <a:close/>
              </a:path>
              <a:path w="3194685" h="76200">
                <a:moveTo>
                  <a:pt x="35280" y="31750"/>
                </a:moveTo>
                <a:lnTo>
                  <a:pt x="28257" y="31750"/>
                </a:lnTo>
                <a:lnTo>
                  <a:pt x="25412" y="34544"/>
                </a:lnTo>
                <a:lnTo>
                  <a:pt x="25412" y="41656"/>
                </a:lnTo>
                <a:lnTo>
                  <a:pt x="28257" y="44450"/>
                </a:lnTo>
                <a:lnTo>
                  <a:pt x="35280" y="44450"/>
                </a:lnTo>
                <a:lnTo>
                  <a:pt x="38125" y="41656"/>
                </a:lnTo>
                <a:lnTo>
                  <a:pt x="38125" y="34544"/>
                </a:lnTo>
                <a:lnTo>
                  <a:pt x="35280" y="31750"/>
                </a:lnTo>
                <a:close/>
              </a:path>
              <a:path w="3194685" h="76200">
                <a:moveTo>
                  <a:pt x="60693" y="31750"/>
                </a:moveTo>
                <a:lnTo>
                  <a:pt x="53670" y="31750"/>
                </a:lnTo>
                <a:lnTo>
                  <a:pt x="50825" y="34544"/>
                </a:lnTo>
                <a:lnTo>
                  <a:pt x="50825" y="41656"/>
                </a:lnTo>
                <a:lnTo>
                  <a:pt x="53670" y="44450"/>
                </a:lnTo>
                <a:lnTo>
                  <a:pt x="60693" y="44450"/>
                </a:lnTo>
                <a:lnTo>
                  <a:pt x="63538" y="41656"/>
                </a:lnTo>
                <a:lnTo>
                  <a:pt x="63538" y="34544"/>
                </a:lnTo>
                <a:lnTo>
                  <a:pt x="60693" y="31750"/>
                </a:lnTo>
                <a:close/>
              </a:path>
              <a:path w="3194685" h="76200">
                <a:moveTo>
                  <a:pt x="86105" y="31750"/>
                </a:moveTo>
                <a:lnTo>
                  <a:pt x="79082" y="31750"/>
                </a:lnTo>
                <a:lnTo>
                  <a:pt x="76238" y="34544"/>
                </a:lnTo>
                <a:lnTo>
                  <a:pt x="76238" y="41656"/>
                </a:lnTo>
                <a:lnTo>
                  <a:pt x="79082" y="44450"/>
                </a:lnTo>
                <a:lnTo>
                  <a:pt x="86105" y="44450"/>
                </a:lnTo>
                <a:lnTo>
                  <a:pt x="88950" y="41656"/>
                </a:lnTo>
                <a:lnTo>
                  <a:pt x="88950" y="34544"/>
                </a:lnTo>
                <a:lnTo>
                  <a:pt x="86105" y="31750"/>
                </a:lnTo>
                <a:close/>
              </a:path>
              <a:path w="3194685" h="76200">
                <a:moveTo>
                  <a:pt x="111518" y="31750"/>
                </a:moveTo>
                <a:lnTo>
                  <a:pt x="104495" y="31750"/>
                </a:lnTo>
                <a:lnTo>
                  <a:pt x="101650" y="34544"/>
                </a:lnTo>
                <a:lnTo>
                  <a:pt x="101650" y="41656"/>
                </a:lnTo>
                <a:lnTo>
                  <a:pt x="104495" y="44450"/>
                </a:lnTo>
                <a:lnTo>
                  <a:pt x="111518" y="44450"/>
                </a:lnTo>
                <a:lnTo>
                  <a:pt x="114363" y="41656"/>
                </a:lnTo>
                <a:lnTo>
                  <a:pt x="114363" y="34544"/>
                </a:lnTo>
                <a:lnTo>
                  <a:pt x="111518" y="31750"/>
                </a:lnTo>
                <a:close/>
              </a:path>
              <a:path w="3194685" h="76200">
                <a:moveTo>
                  <a:pt x="136931" y="31750"/>
                </a:moveTo>
                <a:lnTo>
                  <a:pt x="129908" y="31750"/>
                </a:lnTo>
                <a:lnTo>
                  <a:pt x="127063" y="34544"/>
                </a:lnTo>
                <a:lnTo>
                  <a:pt x="127063" y="41656"/>
                </a:lnTo>
                <a:lnTo>
                  <a:pt x="129908" y="44450"/>
                </a:lnTo>
                <a:lnTo>
                  <a:pt x="136931" y="44450"/>
                </a:lnTo>
                <a:lnTo>
                  <a:pt x="139776" y="41656"/>
                </a:lnTo>
                <a:lnTo>
                  <a:pt x="139776" y="34544"/>
                </a:lnTo>
                <a:lnTo>
                  <a:pt x="136931" y="31750"/>
                </a:lnTo>
                <a:close/>
              </a:path>
              <a:path w="3194685" h="76200">
                <a:moveTo>
                  <a:pt x="162344" y="31750"/>
                </a:moveTo>
                <a:lnTo>
                  <a:pt x="155320" y="31750"/>
                </a:lnTo>
                <a:lnTo>
                  <a:pt x="152476" y="34544"/>
                </a:lnTo>
                <a:lnTo>
                  <a:pt x="152476" y="41656"/>
                </a:lnTo>
                <a:lnTo>
                  <a:pt x="155320" y="44450"/>
                </a:lnTo>
                <a:lnTo>
                  <a:pt x="162344" y="44450"/>
                </a:lnTo>
                <a:lnTo>
                  <a:pt x="165188" y="41656"/>
                </a:lnTo>
                <a:lnTo>
                  <a:pt x="165188" y="34544"/>
                </a:lnTo>
                <a:lnTo>
                  <a:pt x="162344" y="31750"/>
                </a:lnTo>
                <a:close/>
              </a:path>
              <a:path w="3194685" h="76200">
                <a:moveTo>
                  <a:pt x="187756" y="31750"/>
                </a:moveTo>
                <a:lnTo>
                  <a:pt x="180733" y="31750"/>
                </a:lnTo>
                <a:lnTo>
                  <a:pt x="177888" y="34544"/>
                </a:lnTo>
                <a:lnTo>
                  <a:pt x="177888" y="41656"/>
                </a:lnTo>
                <a:lnTo>
                  <a:pt x="180733" y="44450"/>
                </a:lnTo>
                <a:lnTo>
                  <a:pt x="187756" y="44450"/>
                </a:lnTo>
                <a:lnTo>
                  <a:pt x="190601" y="41656"/>
                </a:lnTo>
                <a:lnTo>
                  <a:pt x="190601" y="34544"/>
                </a:lnTo>
                <a:lnTo>
                  <a:pt x="187756" y="31750"/>
                </a:lnTo>
                <a:close/>
              </a:path>
              <a:path w="3194685" h="76200">
                <a:moveTo>
                  <a:pt x="213169" y="31750"/>
                </a:moveTo>
                <a:lnTo>
                  <a:pt x="206146" y="31750"/>
                </a:lnTo>
                <a:lnTo>
                  <a:pt x="203301" y="34544"/>
                </a:lnTo>
                <a:lnTo>
                  <a:pt x="203301" y="41656"/>
                </a:lnTo>
                <a:lnTo>
                  <a:pt x="206146" y="44450"/>
                </a:lnTo>
                <a:lnTo>
                  <a:pt x="213169" y="44450"/>
                </a:lnTo>
                <a:lnTo>
                  <a:pt x="216014" y="41656"/>
                </a:lnTo>
                <a:lnTo>
                  <a:pt x="216014" y="34544"/>
                </a:lnTo>
                <a:lnTo>
                  <a:pt x="213169" y="31750"/>
                </a:lnTo>
                <a:close/>
              </a:path>
              <a:path w="3194685" h="76200">
                <a:moveTo>
                  <a:pt x="238582" y="31750"/>
                </a:moveTo>
                <a:lnTo>
                  <a:pt x="231559" y="31750"/>
                </a:lnTo>
                <a:lnTo>
                  <a:pt x="228714" y="34544"/>
                </a:lnTo>
                <a:lnTo>
                  <a:pt x="228714" y="41656"/>
                </a:lnTo>
                <a:lnTo>
                  <a:pt x="231559" y="44450"/>
                </a:lnTo>
                <a:lnTo>
                  <a:pt x="238582" y="44450"/>
                </a:lnTo>
                <a:lnTo>
                  <a:pt x="241426" y="41656"/>
                </a:lnTo>
                <a:lnTo>
                  <a:pt x="241426" y="34544"/>
                </a:lnTo>
                <a:lnTo>
                  <a:pt x="238582" y="31750"/>
                </a:lnTo>
                <a:close/>
              </a:path>
              <a:path w="3194685" h="76200">
                <a:moveTo>
                  <a:pt x="263994" y="31750"/>
                </a:moveTo>
                <a:lnTo>
                  <a:pt x="256971" y="31750"/>
                </a:lnTo>
                <a:lnTo>
                  <a:pt x="254126" y="34544"/>
                </a:lnTo>
                <a:lnTo>
                  <a:pt x="254126" y="41656"/>
                </a:lnTo>
                <a:lnTo>
                  <a:pt x="256971" y="44450"/>
                </a:lnTo>
                <a:lnTo>
                  <a:pt x="263994" y="44450"/>
                </a:lnTo>
                <a:lnTo>
                  <a:pt x="266839" y="41656"/>
                </a:lnTo>
                <a:lnTo>
                  <a:pt x="266839" y="34544"/>
                </a:lnTo>
                <a:lnTo>
                  <a:pt x="263994" y="31750"/>
                </a:lnTo>
                <a:close/>
              </a:path>
              <a:path w="3194685" h="76200">
                <a:moveTo>
                  <a:pt x="289407" y="31750"/>
                </a:moveTo>
                <a:lnTo>
                  <a:pt x="282384" y="31750"/>
                </a:lnTo>
                <a:lnTo>
                  <a:pt x="279539" y="34544"/>
                </a:lnTo>
                <a:lnTo>
                  <a:pt x="279539" y="41656"/>
                </a:lnTo>
                <a:lnTo>
                  <a:pt x="282384" y="44450"/>
                </a:lnTo>
                <a:lnTo>
                  <a:pt x="289407" y="44450"/>
                </a:lnTo>
                <a:lnTo>
                  <a:pt x="292252" y="41656"/>
                </a:lnTo>
                <a:lnTo>
                  <a:pt x="292252" y="34544"/>
                </a:lnTo>
                <a:lnTo>
                  <a:pt x="289407" y="31750"/>
                </a:lnTo>
                <a:close/>
              </a:path>
              <a:path w="3194685" h="76200">
                <a:moveTo>
                  <a:pt x="314820" y="31750"/>
                </a:moveTo>
                <a:lnTo>
                  <a:pt x="307797" y="31750"/>
                </a:lnTo>
                <a:lnTo>
                  <a:pt x="304952" y="34544"/>
                </a:lnTo>
                <a:lnTo>
                  <a:pt x="304952" y="41656"/>
                </a:lnTo>
                <a:lnTo>
                  <a:pt x="307797" y="44450"/>
                </a:lnTo>
                <a:lnTo>
                  <a:pt x="314820" y="44450"/>
                </a:lnTo>
                <a:lnTo>
                  <a:pt x="317665" y="41656"/>
                </a:lnTo>
                <a:lnTo>
                  <a:pt x="317665" y="34544"/>
                </a:lnTo>
                <a:lnTo>
                  <a:pt x="314820" y="31750"/>
                </a:lnTo>
                <a:close/>
              </a:path>
              <a:path w="3194685" h="76200">
                <a:moveTo>
                  <a:pt x="340233" y="31750"/>
                </a:moveTo>
                <a:lnTo>
                  <a:pt x="333209" y="31750"/>
                </a:lnTo>
                <a:lnTo>
                  <a:pt x="330365" y="34544"/>
                </a:lnTo>
                <a:lnTo>
                  <a:pt x="330365" y="41656"/>
                </a:lnTo>
                <a:lnTo>
                  <a:pt x="333209" y="44450"/>
                </a:lnTo>
                <a:lnTo>
                  <a:pt x="340233" y="44450"/>
                </a:lnTo>
                <a:lnTo>
                  <a:pt x="343077" y="41656"/>
                </a:lnTo>
                <a:lnTo>
                  <a:pt x="343077" y="34544"/>
                </a:lnTo>
                <a:lnTo>
                  <a:pt x="340233" y="31750"/>
                </a:lnTo>
                <a:close/>
              </a:path>
              <a:path w="3194685" h="76200">
                <a:moveTo>
                  <a:pt x="365645" y="31750"/>
                </a:moveTo>
                <a:lnTo>
                  <a:pt x="358622" y="31750"/>
                </a:lnTo>
                <a:lnTo>
                  <a:pt x="355777" y="34544"/>
                </a:lnTo>
                <a:lnTo>
                  <a:pt x="355777" y="41656"/>
                </a:lnTo>
                <a:lnTo>
                  <a:pt x="358622" y="44450"/>
                </a:lnTo>
                <a:lnTo>
                  <a:pt x="365645" y="44450"/>
                </a:lnTo>
                <a:lnTo>
                  <a:pt x="368490" y="41656"/>
                </a:lnTo>
                <a:lnTo>
                  <a:pt x="368490" y="34544"/>
                </a:lnTo>
                <a:lnTo>
                  <a:pt x="365645" y="31750"/>
                </a:lnTo>
                <a:close/>
              </a:path>
              <a:path w="3194685" h="76200">
                <a:moveTo>
                  <a:pt x="391058" y="31750"/>
                </a:moveTo>
                <a:lnTo>
                  <a:pt x="384035" y="31750"/>
                </a:lnTo>
                <a:lnTo>
                  <a:pt x="381190" y="34544"/>
                </a:lnTo>
                <a:lnTo>
                  <a:pt x="381190" y="41656"/>
                </a:lnTo>
                <a:lnTo>
                  <a:pt x="384035" y="44450"/>
                </a:lnTo>
                <a:lnTo>
                  <a:pt x="391058" y="44450"/>
                </a:lnTo>
                <a:lnTo>
                  <a:pt x="393903" y="41656"/>
                </a:lnTo>
                <a:lnTo>
                  <a:pt x="393903" y="34544"/>
                </a:lnTo>
                <a:lnTo>
                  <a:pt x="391058" y="31750"/>
                </a:lnTo>
                <a:close/>
              </a:path>
              <a:path w="3194685" h="76200">
                <a:moveTo>
                  <a:pt x="416471" y="31750"/>
                </a:moveTo>
                <a:lnTo>
                  <a:pt x="409448" y="31750"/>
                </a:lnTo>
                <a:lnTo>
                  <a:pt x="406603" y="34544"/>
                </a:lnTo>
                <a:lnTo>
                  <a:pt x="406603" y="41656"/>
                </a:lnTo>
                <a:lnTo>
                  <a:pt x="409448" y="44450"/>
                </a:lnTo>
                <a:lnTo>
                  <a:pt x="416471" y="44450"/>
                </a:lnTo>
                <a:lnTo>
                  <a:pt x="419315" y="41656"/>
                </a:lnTo>
                <a:lnTo>
                  <a:pt x="419315" y="34544"/>
                </a:lnTo>
                <a:lnTo>
                  <a:pt x="416471" y="31750"/>
                </a:lnTo>
                <a:close/>
              </a:path>
              <a:path w="3194685" h="76200">
                <a:moveTo>
                  <a:pt x="441883" y="31750"/>
                </a:moveTo>
                <a:lnTo>
                  <a:pt x="434860" y="31750"/>
                </a:lnTo>
                <a:lnTo>
                  <a:pt x="432015" y="34544"/>
                </a:lnTo>
                <a:lnTo>
                  <a:pt x="432015" y="41656"/>
                </a:lnTo>
                <a:lnTo>
                  <a:pt x="434860" y="44450"/>
                </a:lnTo>
                <a:lnTo>
                  <a:pt x="441883" y="44450"/>
                </a:lnTo>
                <a:lnTo>
                  <a:pt x="444728" y="41656"/>
                </a:lnTo>
                <a:lnTo>
                  <a:pt x="444728" y="34544"/>
                </a:lnTo>
                <a:lnTo>
                  <a:pt x="441883" y="31750"/>
                </a:lnTo>
                <a:close/>
              </a:path>
              <a:path w="3194685" h="76200">
                <a:moveTo>
                  <a:pt x="467296" y="31750"/>
                </a:moveTo>
                <a:lnTo>
                  <a:pt x="460273" y="31750"/>
                </a:lnTo>
                <a:lnTo>
                  <a:pt x="457428" y="34544"/>
                </a:lnTo>
                <a:lnTo>
                  <a:pt x="457428" y="41656"/>
                </a:lnTo>
                <a:lnTo>
                  <a:pt x="460273" y="44450"/>
                </a:lnTo>
                <a:lnTo>
                  <a:pt x="467296" y="44450"/>
                </a:lnTo>
                <a:lnTo>
                  <a:pt x="470141" y="41656"/>
                </a:lnTo>
                <a:lnTo>
                  <a:pt x="470141" y="34544"/>
                </a:lnTo>
                <a:lnTo>
                  <a:pt x="467296" y="31750"/>
                </a:lnTo>
                <a:close/>
              </a:path>
              <a:path w="3194685" h="76200">
                <a:moveTo>
                  <a:pt x="492709" y="31750"/>
                </a:moveTo>
                <a:lnTo>
                  <a:pt x="485686" y="31750"/>
                </a:lnTo>
                <a:lnTo>
                  <a:pt x="482841" y="34544"/>
                </a:lnTo>
                <a:lnTo>
                  <a:pt x="482841" y="41656"/>
                </a:lnTo>
                <a:lnTo>
                  <a:pt x="485686" y="44450"/>
                </a:lnTo>
                <a:lnTo>
                  <a:pt x="492709" y="44450"/>
                </a:lnTo>
                <a:lnTo>
                  <a:pt x="495554" y="41656"/>
                </a:lnTo>
                <a:lnTo>
                  <a:pt x="495554" y="34544"/>
                </a:lnTo>
                <a:lnTo>
                  <a:pt x="492709" y="31750"/>
                </a:lnTo>
                <a:close/>
              </a:path>
              <a:path w="3194685" h="76200">
                <a:moveTo>
                  <a:pt x="518160" y="31750"/>
                </a:moveTo>
                <a:lnTo>
                  <a:pt x="511048" y="31750"/>
                </a:lnTo>
                <a:lnTo>
                  <a:pt x="508254" y="34544"/>
                </a:lnTo>
                <a:lnTo>
                  <a:pt x="508254" y="41656"/>
                </a:lnTo>
                <a:lnTo>
                  <a:pt x="511048" y="44450"/>
                </a:lnTo>
                <a:lnTo>
                  <a:pt x="518160" y="44450"/>
                </a:lnTo>
                <a:lnTo>
                  <a:pt x="520954" y="41656"/>
                </a:lnTo>
                <a:lnTo>
                  <a:pt x="520954" y="34544"/>
                </a:lnTo>
                <a:lnTo>
                  <a:pt x="518160" y="31750"/>
                </a:lnTo>
                <a:close/>
              </a:path>
              <a:path w="3194685" h="76200">
                <a:moveTo>
                  <a:pt x="543560" y="31750"/>
                </a:moveTo>
                <a:lnTo>
                  <a:pt x="536448" y="31750"/>
                </a:lnTo>
                <a:lnTo>
                  <a:pt x="533654" y="34544"/>
                </a:lnTo>
                <a:lnTo>
                  <a:pt x="533654" y="41656"/>
                </a:lnTo>
                <a:lnTo>
                  <a:pt x="536448" y="44450"/>
                </a:lnTo>
                <a:lnTo>
                  <a:pt x="543560" y="44450"/>
                </a:lnTo>
                <a:lnTo>
                  <a:pt x="546354" y="41656"/>
                </a:lnTo>
                <a:lnTo>
                  <a:pt x="546354" y="34544"/>
                </a:lnTo>
                <a:lnTo>
                  <a:pt x="543560" y="31750"/>
                </a:lnTo>
                <a:close/>
              </a:path>
              <a:path w="3194685" h="76200">
                <a:moveTo>
                  <a:pt x="568960" y="31750"/>
                </a:moveTo>
                <a:lnTo>
                  <a:pt x="561974" y="31750"/>
                </a:lnTo>
                <a:lnTo>
                  <a:pt x="559054" y="34544"/>
                </a:lnTo>
                <a:lnTo>
                  <a:pt x="559054" y="41656"/>
                </a:lnTo>
                <a:lnTo>
                  <a:pt x="561974" y="44450"/>
                </a:lnTo>
                <a:lnTo>
                  <a:pt x="568960" y="44450"/>
                </a:lnTo>
                <a:lnTo>
                  <a:pt x="571754" y="41656"/>
                </a:lnTo>
                <a:lnTo>
                  <a:pt x="571754" y="34544"/>
                </a:lnTo>
                <a:lnTo>
                  <a:pt x="568960" y="31750"/>
                </a:lnTo>
                <a:close/>
              </a:path>
              <a:path w="3194685" h="76200">
                <a:moveTo>
                  <a:pt x="594360" y="31750"/>
                </a:moveTo>
                <a:lnTo>
                  <a:pt x="587374" y="31750"/>
                </a:lnTo>
                <a:lnTo>
                  <a:pt x="584454" y="34544"/>
                </a:lnTo>
                <a:lnTo>
                  <a:pt x="584454" y="41656"/>
                </a:lnTo>
                <a:lnTo>
                  <a:pt x="587374" y="44450"/>
                </a:lnTo>
                <a:lnTo>
                  <a:pt x="594360" y="44450"/>
                </a:lnTo>
                <a:lnTo>
                  <a:pt x="597154" y="41656"/>
                </a:lnTo>
                <a:lnTo>
                  <a:pt x="597154" y="34544"/>
                </a:lnTo>
                <a:lnTo>
                  <a:pt x="594360" y="31750"/>
                </a:lnTo>
                <a:close/>
              </a:path>
              <a:path w="3194685" h="76200">
                <a:moveTo>
                  <a:pt x="619760" y="31750"/>
                </a:moveTo>
                <a:lnTo>
                  <a:pt x="612774" y="31750"/>
                </a:lnTo>
                <a:lnTo>
                  <a:pt x="609854" y="34544"/>
                </a:lnTo>
                <a:lnTo>
                  <a:pt x="609854" y="41656"/>
                </a:lnTo>
                <a:lnTo>
                  <a:pt x="612774" y="44450"/>
                </a:lnTo>
                <a:lnTo>
                  <a:pt x="619760" y="44450"/>
                </a:lnTo>
                <a:lnTo>
                  <a:pt x="622554" y="41656"/>
                </a:lnTo>
                <a:lnTo>
                  <a:pt x="622554" y="34544"/>
                </a:lnTo>
                <a:lnTo>
                  <a:pt x="619760" y="31750"/>
                </a:lnTo>
                <a:close/>
              </a:path>
              <a:path w="3194685" h="76200">
                <a:moveTo>
                  <a:pt x="645160" y="31750"/>
                </a:moveTo>
                <a:lnTo>
                  <a:pt x="638174" y="31750"/>
                </a:lnTo>
                <a:lnTo>
                  <a:pt x="635254" y="34544"/>
                </a:lnTo>
                <a:lnTo>
                  <a:pt x="635254" y="41656"/>
                </a:lnTo>
                <a:lnTo>
                  <a:pt x="638174" y="44450"/>
                </a:lnTo>
                <a:lnTo>
                  <a:pt x="645160" y="44450"/>
                </a:lnTo>
                <a:lnTo>
                  <a:pt x="648080" y="41656"/>
                </a:lnTo>
                <a:lnTo>
                  <a:pt x="648080" y="34544"/>
                </a:lnTo>
                <a:lnTo>
                  <a:pt x="645160" y="31750"/>
                </a:lnTo>
                <a:close/>
              </a:path>
              <a:path w="3194685" h="76200">
                <a:moveTo>
                  <a:pt x="670560" y="31750"/>
                </a:moveTo>
                <a:lnTo>
                  <a:pt x="663574" y="31750"/>
                </a:lnTo>
                <a:lnTo>
                  <a:pt x="660780" y="34544"/>
                </a:lnTo>
                <a:lnTo>
                  <a:pt x="660780" y="41656"/>
                </a:lnTo>
                <a:lnTo>
                  <a:pt x="663574" y="44450"/>
                </a:lnTo>
                <a:lnTo>
                  <a:pt x="670560" y="44450"/>
                </a:lnTo>
                <a:lnTo>
                  <a:pt x="673480" y="41656"/>
                </a:lnTo>
                <a:lnTo>
                  <a:pt x="673480" y="34544"/>
                </a:lnTo>
                <a:lnTo>
                  <a:pt x="670560" y="31750"/>
                </a:lnTo>
                <a:close/>
              </a:path>
              <a:path w="3194685" h="76200">
                <a:moveTo>
                  <a:pt x="695960" y="31750"/>
                </a:moveTo>
                <a:lnTo>
                  <a:pt x="688974" y="31750"/>
                </a:lnTo>
                <a:lnTo>
                  <a:pt x="686180" y="34544"/>
                </a:lnTo>
                <a:lnTo>
                  <a:pt x="686180" y="41656"/>
                </a:lnTo>
                <a:lnTo>
                  <a:pt x="688974" y="44450"/>
                </a:lnTo>
                <a:lnTo>
                  <a:pt x="695960" y="44450"/>
                </a:lnTo>
                <a:lnTo>
                  <a:pt x="698880" y="41656"/>
                </a:lnTo>
                <a:lnTo>
                  <a:pt x="698880" y="34544"/>
                </a:lnTo>
                <a:lnTo>
                  <a:pt x="695960" y="31750"/>
                </a:lnTo>
                <a:close/>
              </a:path>
              <a:path w="3194685" h="76200">
                <a:moveTo>
                  <a:pt x="721486" y="31750"/>
                </a:moveTo>
                <a:lnTo>
                  <a:pt x="714374" y="31750"/>
                </a:lnTo>
                <a:lnTo>
                  <a:pt x="711580" y="34544"/>
                </a:lnTo>
                <a:lnTo>
                  <a:pt x="711580" y="41656"/>
                </a:lnTo>
                <a:lnTo>
                  <a:pt x="714374" y="44450"/>
                </a:lnTo>
                <a:lnTo>
                  <a:pt x="721486" y="44450"/>
                </a:lnTo>
                <a:lnTo>
                  <a:pt x="724280" y="41656"/>
                </a:lnTo>
                <a:lnTo>
                  <a:pt x="724280" y="34544"/>
                </a:lnTo>
                <a:lnTo>
                  <a:pt x="721486" y="31750"/>
                </a:lnTo>
                <a:close/>
              </a:path>
              <a:path w="3194685" h="76200">
                <a:moveTo>
                  <a:pt x="746886" y="31750"/>
                </a:moveTo>
                <a:lnTo>
                  <a:pt x="739774" y="31750"/>
                </a:lnTo>
                <a:lnTo>
                  <a:pt x="736980" y="34544"/>
                </a:lnTo>
                <a:lnTo>
                  <a:pt x="736980" y="41656"/>
                </a:lnTo>
                <a:lnTo>
                  <a:pt x="739774" y="44450"/>
                </a:lnTo>
                <a:lnTo>
                  <a:pt x="746886" y="44450"/>
                </a:lnTo>
                <a:lnTo>
                  <a:pt x="749680" y="41656"/>
                </a:lnTo>
                <a:lnTo>
                  <a:pt x="749680" y="34544"/>
                </a:lnTo>
                <a:lnTo>
                  <a:pt x="746886" y="31750"/>
                </a:lnTo>
                <a:close/>
              </a:path>
              <a:path w="3194685" h="76200">
                <a:moveTo>
                  <a:pt x="772286" y="31750"/>
                </a:moveTo>
                <a:lnTo>
                  <a:pt x="765174" y="31750"/>
                </a:lnTo>
                <a:lnTo>
                  <a:pt x="762380" y="34544"/>
                </a:lnTo>
                <a:lnTo>
                  <a:pt x="762380" y="41656"/>
                </a:lnTo>
                <a:lnTo>
                  <a:pt x="765174" y="44450"/>
                </a:lnTo>
                <a:lnTo>
                  <a:pt x="772286" y="44450"/>
                </a:lnTo>
                <a:lnTo>
                  <a:pt x="775080" y="41656"/>
                </a:lnTo>
                <a:lnTo>
                  <a:pt x="775080" y="34544"/>
                </a:lnTo>
                <a:lnTo>
                  <a:pt x="772286" y="31750"/>
                </a:lnTo>
                <a:close/>
              </a:path>
              <a:path w="3194685" h="76200">
                <a:moveTo>
                  <a:pt x="797686" y="31750"/>
                </a:moveTo>
                <a:lnTo>
                  <a:pt x="790574" y="31750"/>
                </a:lnTo>
                <a:lnTo>
                  <a:pt x="787780" y="34544"/>
                </a:lnTo>
                <a:lnTo>
                  <a:pt x="787780" y="41656"/>
                </a:lnTo>
                <a:lnTo>
                  <a:pt x="790574" y="44450"/>
                </a:lnTo>
                <a:lnTo>
                  <a:pt x="797686" y="44450"/>
                </a:lnTo>
                <a:lnTo>
                  <a:pt x="800480" y="41656"/>
                </a:lnTo>
                <a:lnTo>
                  <a:pt x="800480" y="34544"/>
                </a:lnTo>
                <a:lnTo>
                  <a:pt x="797686" y="31750"/>
                </a:lnTo>
                <a:close/>
              </a:path>
              <a:path w="3194685" h="76200">
                <a:moveTo>
                  <a:pt x="823087" y="31750"/>
                </a:moveTo>
                <a:lnTo>
                  <a:pt x="816101" y="31750"/>
                </a:lnTo>
                <a:lnTo>
                  <a:pt x="813181" y="34544"/>
                </a:lnTo>
                <a:lnTo>
                  <a:pt x="813181" y="41656"/>
                </a:lnTo>
                <a:lnTo>
                  <a:pt x="816101" y="44450"/>
                </a:lnTo>
                <a:lnTo>
                  <a:pt x="823087" y="44450"/>
                </a:lnTo>
                <a:lnTo>
                  <a:pt x="825881" y="41656"/>
                </a:lnTo>
                <a:lnTo>
                  <a:pt x="825881" y="34544"/>
                </a:lnTo>
                <a:lnTo>
                  <a:pt x="823087" y="31750"/>
                </a:lnTo>
                <a:close/>
              </a:path>
              <a:path w="3194685" h="76200">
                <a:moveTo>
                  <a:pt x="848487" y="31750"/>
                </a:moveTo>
                <a:lnTo>
                  <a:pt x="841501" y="31750"/>
                </a:lnTo>
                <a:lnTo>
                  <a:pt x="838581" y="34544"/>
                </a:lnTo>
                <a:lnTo>
                  <a:pt x="838581" y="41656"/>
                </a:lnTo>
                <a:lnTo>
                  <a:pt x="841501" y="44450"/>
                </a:lnTo>
                <a:lnTo>
                  <a:pt x="848487" y="44450"/>
                </a:lnTo>
                <a:lnTo>
                  <a:pt x="851281" y="41656"/>
                </a:lnTo>
                <a:lnTo>
                  <a:pt x="851281" y="34544"/>
                </a:lnTo>
                <a:lnTo>
                  <a:pt x="848487" y="31750"/>
                </a:lnTo>
                <a:close/>
              </a:path>
              <a:path w="3194685" h="76200">
                <a:moveTo>
                  <a:pt x="873887" y="31750"/>
                </a:moveTo>
                <a:lnTo>
                  <a:pt x="866902" y="31750"/>
                </a:lnTo>
                <a:lnTo>
                  <a:pt x="863981" y="34544"/>
                </a:lnTo>
                <a:lnTo>
                  <a:pt x="863981" y="41656"/>
                </a:lnTo>
                <a:lnTo>
                  <a:pt x="866902" y="44450"/>
                </a:lnTo>
                <a:lnTo>
                  <a:pt x="873887" y="44450"/>
                </a:lnTo>
                <a:lnTo>
                  <a:pt x="876681" y="41656"/>
                </a:lnTo>
                <a:lnTo>
                  <a:pt x="876681" y="34544"/>
                </a:lnTo>
                <a:lnTo>
                  <a:pt x="873887" y="31750"/>
                </a:lnTo>
                <a:close/>
              </a:path>
              <a:path w="3194685" h="76200">
                <a:moveTo>
                  <a:pt x="899287" y="31750"/>
                </a:moveTo>
                <a:lnTo>
                  <a:pt x="892302" y="31750"/>
                </a:lnTo>
                <a:lnTo>
                  <a:pt x="889381" y="34544"/>
                </a:lnTo>
                <a:lnTo>
                  <a:pt x="889381" y="41656"/>
                </a:lnTo>
                <a:lnTo>
                  <a:pt x="892302" y="44450"/>
                </a:lnTo>
                <a:lnTo>
                  <a:pt x="899287" y="44450"/>
                </a:lnTo>
                <a:lnTo>
                  <a:pt x="902207" y="41656"/>
                </a:lnTo>
                <a:lnTo>
                  <a:pt x="902207" y="34544"/>
                </a:lnTo>
                <a:lnTo>
                  <a:pt x="899287" y="31750"/>
                </a:lnTo>
                <a:close/>
              </a:path>
              <a:path w="3194685" h="76200">
                <a:moveTo>
                  <a:pt x="924687" y="31750"/>
                </a:moveTo>
                <a:lnTo>
                  <a:pt x="917702" y="31750"/>
                </a:lnTo>
                <a:lnTo>
                  <a:pt x="914907" y="34544"/>
                </a:lnTo>
                <a:lnTo>
                  <a:pt x="914907" y="41656"/>
                </a:lnTo>
                <a:lnTo>
                  <a:pt x="917702" y="44450"/>
                </a:lnTo>
                <a:lnTo>
                  <a:pt x="924687" y="44450"/>
                </a:lnTo>
                <a:lnTo>
                  <a:pt x="927607" y="41656"/>
                </a:lnTo>
                <a:lnTo>
                  <a:pt x="927607" y="34544"/>
                </a:lnTo>
                <a:lnTo>
                  <a:pt x="924687" y="31750"/>
                </a:lnTo>
                <a:close/>
              </a:path>
              <a:path w="3194685" h="76200">
                <a:moveTo>
                  <a:pt x="950087" y="31750"/>
                </a:moveTo>
                <a:lnTo>
                  <a:pt x="943102" y="31750"/>
                </a:lnTo>
                <a:lnTo>
                  <a:pt x="940307" y="34544"/>
                </a:lnTo>
                <a:lnTo>
                  <a:pt x="940307" y="41656"/>
                </a:lnTo>
                <a:lnTo>
                  <a:pt x="943102" y="44450"/>
                </a:lnTo>
                <a:lnTo>
                  <a:pt x="950087" y="44450"/>
                </a:lnTo>
                <a:lnTo>
                  <a:pt x="953007" y="41656"/>
                </a:lnTo>
                <a:lnTo>
                  <a:pt x="953007" y="34544"/>
                </a:lnTo>
                <a:lnTo>
                  <a:pt x="950087" y="31750"/>
                </a:lnTo>
                <a:close/>
              </a:path>
              <a:path w="3194685" h="76200">
                <a:moveTo>
                  <a:pt x="975613" y="31750"/>
                </a:moveTo>
                <a:lnTo>
                  <a:pt x="968502" y="31750"/>
                </a:lnTo>
                <a:lnTo>
                  <a:pt x="965707" y="34544"/>
                </a:lnTo>
                <a:lnTo>
                  <a:pt x="965707" y="41656"/>
                </a:lnTo>
                <a:lnTo>
                  <a:pt x="968502" y="44450"/>
                </a:lnTo>
                <a:lnTo>
                  <a:pt x="975613" y="44450"/>
                </a:lnTo>
                <a:lnTo>
                  <a:pt x="978407" y="41656"/>
                </a:lnTo>
                <a:lnTo>
                  <a:pt x="978407" y="34544"/>
                </a:lnTo>
                <a:lnTo>
                  <a:pt x="975613" y="31750"/>
                </a:lnTo>
                <a:close/>
              </a:path>
              <a:path w="3194685" h="76200">
                <a:moveTo>
                  <a:pt x="1001013" y="31750"/>
                </a:moveTo>
                <a:lnTo>
                  <a:pt x="993902" y="31750"/>
                </a:lnTo>
                <a:lnTo>
                  <a:pt x="991107" y="34544"/>
                </a:lnTo>
                <a:lnTo>
                  <a:pt x="991107" y="41656"/>
                </a:lnTo>
                <a:lnTo>
                  <a:pt x="993902" y="44450"/>
                </a:lnTo>
                <a:lnTo>
                  <a:pt x="1001013" y="44450"/>
                </a:lnTo>
                <a:lnTo>
                  <a:pt x="1003807" y="41656"/>
                </a:lnTo>
                <a:lnTo>
                  <a:pt x="1003807" y="34544"/>
                </a:lnTo>
                <a:lnTo>
                  <a:pt x="1001013" y="31750"/>
                </a:lnTo>
                <a:close/>
              </a:path>
              <a:path w="3194685" h="76200">
                <a:moveTo>
                  <a:pt x="1026413" y="31750"/>
                </a:moveTo>
                <a:lnTo>
                  <a:pt x="1019302" y="31750"/>
                </a:lnTo>
                <a:lnTo>
                  <a:pt x="1016507" y="34544"/>
                </a:lnTo>
                <a:lnTo>
                  <a:pt x="1016507" y="41656"/>
                </a:lnTo>
                <a:lnTo>
                  <a:pt x="1019302" y="44450"/>
                </a:lnTo>
                <a:lnTo>
                  <a:pt x="1026413" y="44450"/>
                </a:lnTo>
                <a:lnTo>
                  <a:pt x="1029207" y="41656"/>
                </a:lnTo>
                <a:lnTo>
                  <a:pt x="1029207" y="34544"/>
                </a:lnTo>
                <a:lnTo>
                  <a:pt x="1026413" y="31750"/>
                </a:lnTo>
                <a:close/>
              </a:path>
              <a:path w="3194685" h="76200">
                <a:moveTo>
                  <a:pt x="1051814" y="31750"/>
                </a:moveTo>
                <a:lnTo>
                  <a:pt x="1044702" y="31750"/>
                </a:lnTo>
                <a:lnTo>
                  <a:pt x="1041907" y="34544"/>
                </a:lnTo>
                <a:lnTo>
                  <a:pt x="1041907" y="41656"/>
                </a:lnTo>
                <a:lnTo>
                  <a:pt x="1044702" y="44450"/>
                </a:lnTo>
                <a:lnTo>
                  <a:pt x="1051814" y="44450"/>
                </a:lnTo>
                <a:lnTo>
                  <a:pt x="1054608" y="41656"/>
                </a:lnTo>
                <a:lnTo>
                  <a:pt x="1054608" y="34544"/>
                </a:lnTo>
                <a:lnTo>
                  <a:pt x="1051814" y="31750"/>
                </a:lnTo>
                <a:close/>
              </a:path>
              <a:path w="3194685" h="76200">
                <a:moveTo>
                  <a:pt x="1077214" y="31750"/>
                </a:moveTo>
                <a:lnTo>
                  <a:pt x="1070229" y="31750"/>
                </a:lnTo>
                <a:lnTo>
                  <a:pt x="1067308" y="34544"/>
                </a:lnTo>
                <a:lnTo>
                  <a:pt x="1067308" y="41656"/>
                </a:lnTo>
                <a:lnTo>
                  <a:pt x="1070229" y="44450"/>
                </a:lnTo>
                <a:lnTo>
                  <a:pt x="1077214" y="44450"/>
                </a:lnTo>
                <a:lnTo>
                  <a:pt x="1080008" y="41656"/>
                </a:lnTo>
                <a:lnTo>
                  <a:pt x="1080008" y="34544"/>
                </a:lnTo>
                <a:lnTo>
                  <a:pt x="1077214" y="31750"/>
                </a:lnTo>
                <a:close/>
              </a:path>
              <a:path w="3194685" h="76200">
                <a:moveTo>
                  <a:pt x="1102614" y="31750"/>
                </a:moveTo>
                <a:lnTo>
                  <a:pt x="1095629" y="31750"/>
                </a:lnTo>
                <a:lnTo>
                  <a:pt x="1092708" y="34544"/>
                </a:lnTo>
                <a:lnTo>
                  <a:pt x="1092708" y="41656"/>
                </a:lnTo>
                <a:lnTo>
                  <a:pt x="1095629" y="44450"/>
                </a:lnTo>
                <a:lnTo>
                  <a:pt x="1102614" y="44450"/>
                </a:lnTo>
                <a:lnTo>
                  <a:pt x="1105408" y="41656"/>
                </a:lnTo>
                <a:lnTo>
                  <a:pt x="1105408" y="34544"/>
                </a:lnTo>
                <a:lnTo>
                  <a:pt x="1102614" y="31750"/>
                </a:lnTo>
                <a:close/>
              </a:path>
              <a:path w="3194685" h="76200">
                <a:moveTo>
                  <a:pt x="1128014" y="31750"/>
                </a:moveTo>
                <a:lnTo>
                  <a:pt x="1121029" y="31750"/>
                </a:lnTo>
                <a:lnTo>
                  <a:pt x="1118108" y="34544"/>
                </a:lnTo>
                <a:lnTo>
                  <a:pt x="1118108" y="41656"/>
                </a:lnTo>
                <a:lnTo>
                  <a:pt x="1121029" y="44450"/>
                </a:lnTo>
                <a:lnTo>
                  <a:pt x="1128014" y="44450"/>
                </a:lnTo>
                <a:lnTo>
                  <a:pt x="1130808" y="41656"/>
                </a:lnTo>
                <a:lnTo>
                  <a:pt x="1130808" y="34544"/>
                </a:lnTo>
                <a:lnTo>
                  <a:pt x="1128014" y="31750"/>
                </a:lnTo>
                <a:close/>
              </a:path>
              <a:path w="3194685" h="76200">
                <a:moveTo>
                  <a:pt x="1153414" y="31750"/>
                </a:moveTo>
                <a:lnTo>
                  <a:pt x="1146429" y="31750"/>
                </a:lnTo>
                <a:lnTo>
                  <a:pt x="1143508" y="34544"/>
                </a:lnTo>
                <a:lnTo>
                  <a:pt x="1143508" y="41656"/>
                </a:lnTo>
                <a:lnTo>
                  <a:pt x="1146429" y="44450"/>
                </a:lnTo>
                <a:lnTo>
                  <a:pt x="1153414" y="44450"/>
                </a:lnTo>
                <a:lnTo>
                  <a:pt x="1156335" y="41656"/>
                </a:lnTo>
                <a:lnTo>
                  <a:pt x="1156335" y="34544"/>
                </a:lnTo>
                <a:lnTo>
                  <a:pt x="1153414" y="31750"/>
                </a:lnTo>
                <a:close/>
              </a:path>
              <a:path w="3194685" h="76200">
                <a:moveTo>
                  <a:pt x="1178814" y="31750"/>
                </a:moveTo>
                <a:lnTo>
                  <a:pt x="1171829" y="31750"/>
                </a:lnTo>
                <a:lnTo>
                  <a:pt x="1169035" y="34544"/>
                </a:lnTo>
                <a:lnTo>
                  <a:pt x="1169035" y="41656"/>
                </a:lnTo>
                <a:lnTo>
                  <a:pt x="1171829" y="44450"/>
                </a:lnTo>
                <a:lnTo>
                  <a:pt x="1178814" y="44450"/>
                </a:lnTo>
                <a:lnTo>
                  <a:pt x="1181735" y="41656"/>
                </a:lnTo>
                <a:lnTo>
                  <a:pt x="1181735" y="34544"/>
                </a:lnTo>
                <a:lnTo>
                  <a:pt x="1178814" y="31750"/>
                </a:lnTo>
                <a:close/>
              </a:path>
              <a:path w="3194685" h="76200">
                <a:moveTo>
                  <a:pt x="1204214" y="31750"/>
                </a:moveTo>
                <a:lnTo>
                  <a:pt x="1197229" y="31750"/>
                </a:lnTo>
                <a:lnTo>
                  <a:pt x="1194435" y="34544"/>
                </a:lnTo>
                <a:lnTo>
                  <a:pt x="1194435" y="41656"/>
                </a:lnTo>
                <a:lnTo>
                  <a:pt x="1197229" y="44450"/>
                </a:lnTo>
                <a:lnTo>
                  <a:pt x="1204214" y="44450"/>
                </a:lnTo>
                <a:lnTo>
                  <a:pt x="1207135" y="41656"/>
                </a:lnTo>
                <a:lnTo>
                  <a:pt x="1207135" y="34544"/>
                </a:lnTo>
                <a:lnTo>
                  <a:pt x="1204214" y="31750"/>
                </a:lnTo>
                <a:close/>
              </a:path>
              <a:path w="3194685" h="76200">
                <a:moveTo>
                  <a:pt x="1229741" y="31750"/>
                </a:moveTo>
                <a:lnTo>
                  <a:pt x="1222629" y="31750"/>
                </a:lnTo>
                <a:lnTo>
                  <a:pt x="1219835" y="34544"/>
                </a:lnTo>
                <a:lnTo>
                  <a:pt x="1219835" y="41656"/>
                </a:lnTo>
                <a:lnTo>
                  <a:pt x="1222629" y="44450"/>
                </a:lnTo>
                <a:lnTo>
                  <a:pt x="1229741" y="44450"/>
                </a:lnTo>
                <a:lnTo>
                  <a:pt x="1232535" y="41656"/>
                </a:lnTo>
                <a:lnTo>
                  <a:pt x="1232535" y="34544"/>
                </a:lnTo>
                <a:lnTo>
                  <a:pt x="1229741" y="31750"/>
                </a:lnTo>
                <a:close/>
              </a:path>
              <a:path w="3194685" h="76200">
                <a:moveTo>
                  <a:pt x="1255141" y="31750"/>
                </a:moveTo>
                <a:lnTo>
                  <a:pt x="1248029" y="31750"/>
                </a:lnTo>
                <a:lnTo>
                  <a:pt x="1245235" y="34544"/>
                </a:lnTo>
                <a:lnTo>
                  <a:pt x="1245235" y="41656"/>
                </a:lnTo>
                <a:lnTo>
                  <a:pt x="1248029" y="44450"/>
                </a:lnTo>
                <a:lnTo>
                  <a:pt x="1255141" y="44450"/>
                </a:lnTo>
                <a:lnTo>
                  <a:pt x="1257935" y="41656"/>
                </a:lnTo>
                <a:lnTo>
                  <a:pt x="1257935" y="34544"/>
                </a:lnTo>
                <a:lnTo>
                  <a:pt x="1255141" y="31750"/>
                </a:lnTo>
                <a:close/>
              </a:path>
              <a:path w="3194685" h="76200">
                <a:moveTo>
                  <a:pt x="1280541" y="31750"/>
                </a:moveTo>
                <a:lnTo>
                  <a:pt x="1273429" y="31750"/>
                </a:lnTo>
                <a:lnTo>
                  <a:pt x="1270635" y="34544"/>
                </a:lnTo>
                <a:lnTo>
                  <a:pt x="1270635" y="41656"/>
                </a:lnTo>
                <a:lnTo>
                  <a:pt x="1273429" y="44450"/>
                </a:lnTo>
                <a:lnTo>
                  <a:pt x="1280541" y="44450"/>
                </a:lnTo>
                <a:lnTo>
                  <a:pt x="1283335" y="41656"/>
                </a:lnTo>
                <a:lnTo>
                  <a:pt x="1283335" y="34544"/>
                </a:lnTo>
                <a:lnTo>
                  <a:pt x="1280541" y="31750"/>
                </a:lnTo>
                <a:close/>
              </a:path>
              <a:path w="3194685" h="76200">
                <a:moveTo>
                  <a:pt x="1305941" y="31750"/>
                </a:moveTo>
                <a:lnTo>
                  <a:pt x="1298829" y="31750"/>
                </a:lnTo>
                <a:lnTo>
                  <a:pt x="1296035" y="34544"/>
                </a:lnTo>
                <a:lnTo>
                  <a:pt x="1296035" y="41656"/>
                </a:lnTo>
                <a:lnTo>
                  <a:pt x="1298829" y="44450"/>
                </a:lnTo>
                <a:lnTo>
                  <a:pt x="1305941" y="44450"/>
                </a:lnTo>
                <a:lnTo>
                  <a:pt x="1308735" y="41656"/>
                </a:lnTo>
                <a:lnTo>
                  <a:pt x="1308735" y="34544"/>
                </a:lnTo>
                <a:lnTo>
                  <a:pt x="1305941" y="31750"/>
                </a:lnTo>
                <a:close/>
              </a:path>
              <a:path w="3194685" h="76200">
                <a:moveTo>
                  <a:pt x="1331341" y="31750"/>
                </a:moveTo>
                <a:lnTo>
                  <a:pt x="1324356" y="31750"/>
                </a:lnTo>
                <a:lnTo>
                  <a:pt x="1321435" y="34544"/>
                </a:lnTo>
                <a:lnTo>
                  <a:pt x="1321435" y="41656"/>
                </a:lnTo>
                <a:lnTo>
                  <a:pt x="1324356" y="44450"/>
                </a:lnTo>
                <a:lnTo>
                  <a:pt x="1331341" y="44450"/>
                </a:lnTo>
                <a:lnTo>
                  <a:pt x="1334135" y="41656"/>
                </a:lnTo>
                <a:lnTo>
                  <a:pt x="1334135" y="34544"/>
                </a:lnTo>
                <a:lnTo>
                  <a:pt x="1331341" y="31750"/>
                </a:lnTo>
                <a:close/>
              </a:path>
              <a:path w="3194685" h="76200">
                <a:moveTo>
                  <a:pt x="1356741" y="31750"/>
                </a:moveTo>
                <a:lnTo>
                  <a:pt x="1349756" y="31750"/>
                </a:lnTo>
                <a:lnTo>
                  <a:pt x="1346835" y="34544"/>
                </a:lnTo>
                <a:lnTo>
                  <a:pt x="1346835" y="41656"/>
                </a:lnTo>
                <a:lnTo>
                  <a:pt x="1349756" y="44450"/>
                </a:lnTo>
                <a:lnTo>
                  <a:pt x="1356741" y="44450"/>
                </a:lnTo>
                <a:lnTo>
                  <a:pt x="1359535" y="41656"/>
                </a:lnTo>
                <a:lnTo>
                  <a:pt x="1359535" y="34544"/>
                </a:lnTo>
                <a:lnTo>
                  <a:pt x="1356741" y="31750"/>
                </a:lnTo>
                <a:close/>
              </a:path>
              <a:path w="3194685" h="76200">
                <a:moveTo>
                  <a:pt x="1382141" y="31750"/>
                </a:moveTo>
                <a:lnTo>
                  <a:pt x="1375156" y="31750"/>
                </a:lnTo>
                <a:lnTo>
                  <a:pt x="1372235" y="34544"/>
                </a:lnTo>
                <a:lnTo>
                  <a:pt x="1372235" y="41656"/>
                </a:lnTo>
                <a:lnTo>
                  <a:pt x="1375156" y="44450"/>
                </a:lnTo>
                <a:lnTo>
                  <a:pt x="1382141" y="44450"/>
                </a:lnTo>
                <a:lnTo>
                  <a:pt x="1384935" y="41656"/>
                </a:lnTo>
                <a:lnTo>
                  <a:pt x="1384935" y="34544"/>
                </a:lnTo>
                <a:lnTo>
                  <a:pt x="1382141" y="31750"/>
                </a:lnTo>
                <a:close/>
              </a:path>
              <a:path w="3194685" h="76200">
                <a:moveTo>
                  <a:pt x="1407541" y="31750"/>
                </a:moveTo>
                <a:lnTo>
                  <a:pt x="1400556" y="31750"/>
                </a:lnTo>
                <a:lnTo>
                  <a:pt x="1397635" y="34544"/>
                </a:lnTo>
                <a:lnTo>
                  <a:pt x="1397635" y="41656"/>
                </a:lnTo>
                <a:lnTo>
                  <a:pt x="1400556" y="44450"/>
                </a:lnTo>
                <a:lnTo>
                  <a:pt x="1407541" y="44450"/>
                </a:lnTo>
                <a:lnTo>
                  <a:pt x="1410462" y="41656"/>
                </a:lnTo>
                <a:lnTo>
                  <a:pt x="1410462" y="34544"/>
                </a:lnTo>
                <a:lnTo>
                  <a:pt x="1407541" y="31750"/>
                </a:lnTo>
                <a:close/>
              </a:path>
              <a:path w="3194685" h="76200">
                <a:moveTo>
                  <a:pt x="1432941" y="31750"/>
                </a:moveTo>
                <a:lnTo>
                  <a:pt x="1425956" y="31750"/>
                </a:lnTo>
                <a:lnTo>
                  <a:pt x="1423162" y="34544"/>
                </a:lnTo>
                <a:lnTo>
                  <a:pt x="1423162" y="41656"/>
                </a:lnTo>
                <a:lnTo>
                  <a:pt x="1425956" y="44450"/>
                </a:lnTo>
                <a:lnTo>
                  <a:pt x="1432941" y="44450"/>
                </a:lnTo>
                <a:lnTo>
                  <a:pt x="1435862" y="41656"/>
                </a:lnTo>
                <a:lnTo>
                  <a:pt x="1435862" y="34544"/>
                </a:lnTo>
                <a:lnTo>
                  <a:pt x="1432941" y="31750"/>
                </a:lnTo>
                <a:close/>
              </a:path>
              <a:path w="3194685" h="76200">
                <a:moveTo>
                  <a:pt x="1458341" y="31750"/>
                </a:moveTo>
                <a:lnTo>
                  <a:pt x="1451356" y="31750"/>
                </a:lnTo>
                <a:lnTo>
                  <a:pt x="1448562" y="34544"/>
                </a:lnTo>
                <a:lnTo>
                  <a:pt x="1448562" y="41656"/>
                </a:lnTo>
                <a:lnTo>
                  <a:pt x="1451356" y="44450"/>
                </a:lnTo>
                <a:lnTo>
                  <a:pt x="1458341" y="44450"/>
                </a:lnTo>
                <a:lnTo>
                  <a:pt x="1461262" y="41656"/>
                </a:lnTo>
                <a:lnTo>
                  <a:pt x="1461262" y="34544"/>
                </a:lnTo>
                <a:lnTo>
                  <a:pt x="1458341" y="31750"/>
                </a:lnTo>
                <a:close/>
              </a:path>
              <a:path w="3194685" h="76200">
                <a:moveTo>
                  <a:pt x="1483741" y="31750"/>
                </a:moveTo>
                <a:lnTo>
                  <a:pt x="1476756" y="31750"/>
                </a:lnTo>
                <a:lnTo>
                  <a:pt x="1473962" y="34544"/>
                </a:lnTo>
                <a:lnTo>
                  <a:pt x="1473962" y="41656"/>
                </a:lnTo>
                <a:lnTo>
                  <a:pt x="1476756" y="44450"/>
                </a:lnTo>
                <a:lnTo>
                  <a:pt x="1483741" y="44450"/>
                </a:lnTo>
                <a:lnTo>
                  <a:pt x="1486662" y="41656"/>
                </a:lnTo>
                <a:lnTo>
                  <a:pt x="1486662" y="34544"/>
                </a:lnTo>
                <a:lnTo>
                  <a:pt x="1483741" y="31750"/>
                </a:lnTo>
                <a:close/>
              </a:path>
              <a:path w="3194685" h="76200">
                <a:moveTo>
                  <a:pt x="1509268" y="31750"/>
                </a:moveTo>
                <a:lnTo>
                  <a:pt x="1502156" y="31750"/>
                </a:lnTo>
                <a:lnTo>
                  <a:pt x="1499362" y="34544"/>
                </a:lnTo>
                <a:lnTo>
                  <a:pt x="1499362" y="41656"/>
                </a:lnTo>
                <a:lnTo>
                  <a:pt x="1502156" y="44450"/>
                </a:lnTo>
                <a:lnTo>
                  <a:pt x="1509268" y="44450"/>
                </a:lnTo>
                <a:lnTo>
                  <a:pt x="1512062" y="41656"/>
                </a:lnTo>
                <a:lnTo>
                  <a:pt x="1512062" y="34544"/>
                </a:lnTo>
                <a:lnTo>
                  <a:pt x="1509268" y="31750"/>
                </a:lnTo>
                <a:close/>
              </a:path>
              <a:path w="3194685" h="76200">
                <a:moveTo>
                  <a:pt x="1534668" y="31750"/>
                </a:moveTo>
                <a:lnTo>
                  <a:pt x="1527556" y="31750"/>
                </a:lnTo>
                <a:lnTo>
                  <a:pt x="1524762" y="34544"/>
                </a:lnTo>
                <a:lnTo>
                  <a:pt x="1524762" y="41656"/>
                </a:lnTo>
                <a:lnTo>
                  <a:pt x="1527556" y="44450"/>
                </a:lnTo>
                <a:lnTo>
                  <a:pt x="1534668" y="44450"/>
                </a:lnTo>
                <a:lnTo>
                  <a:pt x="1537462" y="41656"/>
                </a:lnTo>
                <a:lnTo>
                  <a:pt x="1537462" y="34544"/>
                </a:lnTo>
                <a:lnTo>
                  <a:pt x="1534668" y="31750"/>
                </a:lnTo>
                <a:close/>
              </a:path>
              <a:path w="3194685" h="76200">
                <a:moveTo>
                  <a:pt x="1560068" y="31750"/>
                </a:moveTo>
                <a:lnTo>
                  <a:pt x="1552956" y="31750"/>
                </a:lnTo>
                <a:lnTo>
                  <a:pt x="1550162" y="34544"/>
                </a:lnTo>
                <a:lnTo>
                  <a:pt x="1550162" y="41656"/>
                </a:lnTo>
                <a:lnTo>
                  <a:pt x="1552956" y="44450"/>
                </a:lnTo>
                <a:lnTo>
                  <a:pt x="1560068" y="44450"/>
                </a:lnTo>
                <a:lnTo>
                  <a:pt x="1562862" y="41656"/>
                </a:lnTo>
                <a:lnTo>
                  <a:pt x="1562862" y="34544"/>
                </a:lnTo>
                <a:lnTo>
                  <a:pt x="1560068" y="31750"/>
                </a:lnTo>
                <a:close/>
              </a:path>
              <a:path w="3194685" h="76200">
                <a:moveTo>
                  <a:pt x="1585468" y="31750"/>
                </a:moveTo>
                <a:lnTo>
                  <a:pt x="1578483" y="31750"/>
                </a:lnTo>
                <a:lnTo>
                  <a:pt x="1575562" y="34544"/>
                </a:lnTo>
                <a:lnTo>
                  <a:pt x="1575562" y="41656"/>
                </a:lnTo>
                <a:lnTo>
                  <a:pt x="1578483" y="44450"/>
                </a:lnTo>
                <a:lnTo>
                  <a:pt x="1585468" y="44450"/>
                </a:lnTo>
                <a:lnTo>
                  <a:pt x="1588262" y="41656"/>
                </a:lnTo>
                <a:lnTo>
                  <a:pt x="1588262" y="34544"/>
                </a:lnTo>
                <a:lnTo>
                  <a:pt x="1585468" y="31750"/>
                </a:lnTo>
                <a:close/>
              </a:path>
              <a:path w="3194685" h="76200">
                <a:moveTo>
                  <a:pt x="1610868" y="31750"/>
                </a:moveTo>
                <a:lnTo>
                  <a:pt x="1603883" y="31750"/>
                </a:lnTo>
                <a:lnTo>
                  <a:pt x="1600962" y="34544"/>
                </a:lnTo>
                <a:lnTo>
                  <a:pt x="1600962" y="41656"/>
                </a:lnTo>
                <a:lnTo>
                  <a:pt x="1603883" y="44450"/>
                </a:lnTo>
                <a:lnTo>
                  <a:pt x="1610868" y="44450"/>
                </a:lnTo>
                <a:lnTo>
                  <a:pt x="1613662" y="41656"/>
                </a:lnTo>
                <a:lnTo>
                  <a:pt x="1613662" y="34544"/>
                </a:lnTo>
                <a:lnTo>
                  <a:pt x="1610868" y="31750"/>
                </a:lnTo>
                <a:close/>
              </a:path>
              <a:path w="3194685" h="76200">
                <a:moveTo>
                  <a:pt x="1636268" y="31750"/>
                </a:moveTo>
                <a:lnTo>
                  <a:pt x="1629283" y="31750"/>
                </a:lnTo>
                <a:lnTo>
                  <a:pt x="1626362" y="34544"/>
                </a:lnTo>
                <a:lnTo>
                  <a:pt x="1626362" y="41656"/>
                </a:lnTo>
                <a:lnTo>
                  <a:pt x="1629283" y="44450"/>
                </a:lnTo>
                <a:lnTo>
                  <a:pt x="1636268" y="44450"/>
                </a:lnTo>
                <a:lnTo>
                  <a:pt x="1639062" y="41656"/>
                </a:lnTo>
                <a:lnTo>
                  <a:pt x="1639062" y="34544"/>
                </a:lnTo>
                <a:lnTo>
                  <a:pt x="1636268" y="31750"/>
                </a:lnTo>
                <a:close/>
              </a:path>
              <a:path w="3194685" h="76200">
                <a:moveTo>
                  <a:pt x="1661668" y="31750"/>
                </a:moveTo>
                <a:lnTo>
                  <a:pt x="1654683" y="31750"/>
                </a:lnTo>
                <a:lnTo>
                  <a:pt x="1651762" y="34544"/>
                </a:lnTo>
                <a:lnTo>
                  <a:pt x="1651762" y="41656"/>
                </a:lnTo>
                <a:lnTo>
                  <a:pt x="1654683" y="44450"/>
                </a:lnTo>
                <a:lnTo>
                  <a:pt x="1661668" y="44450"/>
                </a:lnTo>
                <a:lnTo>
                  <a:pt x="1664589" y="41656"/>
                </a:lnTo>
                <a:lnTo>
                  <a:pt x="1664589" y="34544"/>
                </a:lnTo>
                <a:lnTo>
                  <a:pt x="1661668" y="31750"/>
                </a:lnTo>
                <a:close/>
              </a:path>
              <a:path w="3194685" h="76200">
                <a:moveTo>
                  <a:pt x="1687068" y="31750"/>
                </a:moveTo>
                <a:lnTo>
                  <a:pt x="1680083" y="31750"/>
                </a:lnTo>
                <a:lnTo>
                  <a:pt x="1677289" y="34544"/>
                </a:lnTo>
                <a:lnTo>
                  <a:pt x="1677289" y="41656"/>
                </a:lnTo>
                <a:lnTo>
                  <a:pt x="1680083" y="44450"/>
                </a:lnTo>
                <a:lnTo>
                  <a:pt x="1687068" y="44450"/>
                </a:lnTo>
                <a:lnTo>
                  <a:pt x="1689989" y="41656"/>
                </a:lnTo>
                <a:lnTo>
                  <a:pt x="1689989" y="34544"/>
                </a:lnTo>
                <a:lnTo>
                  <a:pt x="1687068" y="31750"/>
                </a:lnTo>
                <a:close/>
              </a:path>
              <a:path w="3194685" h="76200">
                <a:moveTo>
                  <a:pt x="1712468" y="31750"/>
                </a:moveTo>
                <a:lnTo>
                  <a:pt x="1705483" y="31750"/>
                </a:lnTo>
                <a:lnTo>
                  <a:pt x="1702689" y="34544"/>
                </a:lnTo>
                <a:lnTo>
                  <a:pt x="1702689" y="41656"/>
                </a:lnTo>
                <a:lnTo>
                  <a:pt x="1705483" y="44450"/>
                </a:lnTo>
                <a:lnTo>
                  <a:pt x="1712468" y="44450"/>
                </a:lnTo>
                <a:lnTo>
                  <a:pt x="1715389" y="41656"/>
                </a:lnTo>
                <a:lnTo>
                  <a:pt x="1715389" y="34544"/>
                </a:lnTo>
                <a:lnTo>
                  <a:pt x="1712468" y="31750"/>
                </a:lnTo>
                <a:close/>
              </a:path>
              <a:path w="3194685" h="76200">
                <a:moveTo>
                  <a:pt x="1737868" y="31750"/>
                </a:moveTo>
                <a:lnTo>
                  <a:pt x="1730883" y="31750"/>
                </a:lnTo>
                <a:lnTo>
                  <a:pt x="1728089" y="34544"/>
                </a:lnTo>
                <a:lnTo>
                  <a:pt x="1728089" y="41656"/>
                </a:lnTo>
                <a:lnTo>
                  <a:pt x="1730883" y="44450"/>
                </a:lnTo>
                <a:lnTo>
                  <a:pt x="1737868" y="44450"/>
                </a:lnTo>
                <a:lnTo>
                  <a:pt x="1740789" y="41656"/>
                </a:lnTo>
                <a:lnTo>
                  <a:pt x="1740789" y="34544"/>
                </a:lnTo>
                <a:lnTo>
                  <a:pt x="1737868" y="31750"/>
                </a:lnTo>
                <a:close/>
              </a:path>
              <a:path w="3194685" h="76200">
                <a:moveTo>
                  <a:pt x="1763395" y="31750"/>
                </a:moveTo>
                <a:lnTo>
                  <a:pt x="1756283" y="31750"/>
                </a:lnTo>
                <a:lnTo>
                  <a:pt x="1753489" y="34544"/>
                </a:lnTo>
                <a:lnTo>
                  <a:pt x="1753489" y="41656"/>
                </a:lnTo>
                <a:lnTo>
                  <a:pt x="1756283" y="44450"/>
                </a:lnTo>
                <a:lnTo>
                  <a:pt x="1763395" y="44450"/>
                </a:lnTo>
                <a:lnTo>
                  <a:pt x="1766189" y="41656"/>
                </a:lnTo>
                <a:lnTo>
                  <a:pt x="1766189" y="34544"/>
                </a:lnTo>
                <a:lnTo>
                  <a:pt x="1763395" y="31750"/>
                </a:lnTo>
                <a:close/>
              </a:path>
              <a:path w="3194685" h="76200">
                <a:moveTo>
                  <a:pt x="1788795" y="31750"/>
                </a:moveTo>
                <a:lnTo>
                  <a:pt x="1781683" y="31750"/>
                </a:lnTo>
                <a:lnTo>
                  <a:pt x="1778889" y="34544"/>
                </a:lnTo>
                <a:lnTo>
                  <a:pt x="1778889" y="41656"/>
                </a:lnTo>
                <a:lnTo>
                  <a:pt x="1781683" y="44450"/>
                </a:lnTo>
                <a:lnTo>
                  <a:pt x="1788795" y="44450"/>
                </a:lnTo>
                <a:lnTo>
                  <a:pt x="1791589" y="41656"/>
                </a:lnTo>
                <a:lnTo>
                  <a:pt x="1791589" y="34544"/>
                </a:lnTo>
                <a:lnTo>
                  <a:pt x="1788795" y="31750"/>
                </a:lnTo>
                <a:close/>
              </a:path>
              <a:path w="3194685" h="76200">
                <a:moveTo>
                  <a:pt x="1814195" y="31750"/>
                </a:moveTo>
                <a:lnTo>
                  <a:pt x="1807083" y="31750"/>
                </a:lnTo>
                <a:lnTo>
                  <a:pt x="1804289" y="34544"/>
                </a:lnTo>
                <a:lnTo>
                  <a:pt x="1804289" y="41656"/>
                </a:lnTo>
                <a:lnTo>
                  <a:pt x="1807083" y="44450"/>
                </a:lnTo>
                <a:lnTo>
                  <a:pt x="1814195" y="44450"/>
                </a:lnTo>
                <a:lnTo>
                  <a:pt x="1816989" y="41656"/>
                </a:lnTo>
                <a:lnTo>
                  <a:pt x="1816989" y="34544"/>
                </a:lnTo>
                <a:lnTo>
                  <a:pt x="1814195" y="31750"/>
                </a:lnTo>
                <a:close/>
              </a:path>
              <a:path w="3194685" h="76200">
                <a:moveTo>
                  <a:pt x="1839595" y="31750"/>
                </a:moveTo>
                <a:lnTo>
                  <a:pt x="1832610" y="31750"/>
                </a:lnTo>
                <a:lnTo>
                  <a:pt x="1829689" y="34544"/>
                </a:lnTo>
                <a:lnTo>
                  <a:pt x="1829689" y="41656"/>
                </a:lnTo>
                <a:lnTo>
                  <a:pt x="1832610" y="44450"/>
                </a:lnTo>
                <a:lnTo>
                  <a:pt x="1839595" y="44450"/>
                </a:lnTo>
                <a:lnTo>
                  <a:pt x="1842389" y="41656"/>
                </a:lnTo>
                <a:lnTo>
                  <a:pt x="1842389" y="34544"/>
                </a:lnTo>
                <a:lnTo>
                  <a:pt x="1839595" y="31750"/>
                </a:lnTo>
                <a:close/>
              </a:path>
              <a:path w="3194685" h="76200">
                <a:moveTo>
                  <a:pt x="1864995" y="31750"/>
                </a:moveTo>
                <a:lnTo>
                  <a:pt x="1858010" y="31750"/>
                </a:lnTo>
                <a:lnTo>
                  <a:pt x="1855089" y="34544"/>
                </a:lnTo>
                <a:lnTo>
                  <a:pt x="1855089" y="41656"/>
                </a:lnTo>
                <a:lnTo>
                  <a:pt x="1858010" y="44450"/>
                </a:lnTo>
                <a:lnTo>
                  <a:pt x="1864995" y="44450"/>
                </a:lnTo>
                <a:lnTo>
                  <a:pt x="1867789" y="41656"/>
                </a:lnTo>
                <a:lnTo>
                  <a:pt x="1867789" y="34544"/>
                </a:lnTo>
                <a:lnTo>
                  <a:pt x="1864995" y="31750"/>
                </a:lnTo>
                <a:close/>
              </a:path>
              <a:path w="3194685" h="76200">
                <a:moveTo>
                  <a:pt x="1890395" y="31750"/>
                </a:moveTo>
                <a:lnTo>
                  <a:pt x="1883410" y="31750"/>
                </a:lnTo>
                <a:lnTo>
                  <a:pt x="1880489" y="34544"/>
                </a:lnTo>
                <a:lnTo>
                  <a:pt x="1880489" y="41656"/>
                </a:lnTo>
                <a:lnTo>
                  <a:pt x="1883410" y="44450"/>
                </a:lnTo>
                <a:lnTo>
                  <a:pt x="1890395" y="44450"/>
                </a:lnTo>
                <a:lnTo>
                  <a:pt x="1893189" y="41656"/>
                </a:lnTo>
                <a:lnTo>
                  <a:pt x="1893189" y="34544"/>
                </a:lnTo>
                <a:lnTo>
                  <a:pt x="1890395" y="31750"/>
                </a:lnTo>
                <a:close/>
              </a:path>
              <a:path w="3194685" h="76200">
                <a:moveTo>
                  <a:pt x="1915795" y="31750"/>
                </a:moveTo>
                <a:lnTo>
                  <a:pt x="1908810" y="31750"/>
                </a:lnTo>
                <a:lnTo>
                  <a:pt x="1905889" y="34544"/>
                </a:lnTo>
                <a:lnTo>
                  <a:pt x="1905889" y="41656"/>
                </a:lnTo>
                <a:lnTo>
                  <a:pt x="1908810" y="44450"/>
                </a:lnTo>
                <a:lnTo>
                  <a:pt x="1915795" y="44450"/>
                </a:lnTo>
                <a:lnTo>
                  <a:pt x="1918716" y="41656"/>
                </a:lnTo>
                <a:lnTo>
                  <a:pt x="1918716" y="34544"/>
                </a:lnTo>
                <a:lnTo>
                  <a:pt x="1915795" y="31750"/>
                </a:lnTo>
                <a:close/>
              </a:path>
              <a:path w="3194685" h="76200">
                <a:moveTo>
                  <a:pt x="1941195" y="31750"/>
                </a:moveTo>
                <a:lnTo>
                  <a:pt x="1934210" y="31750"/>
                </a:lnTo>
                <a:lnTo>
                  <a:pt x="1931416" y="34544"/>
                </a:lnTo>
                <a:lnTo>
                  <a:pt x="1931416" y="41656"/>
                </a:lnTo>
                <a:lnTo>
                  <a:pt x="1934210" y="44450"/>
                </a:lnTo>
                <a:lnTo>
                  <a:pt x="1941195" y="44450"/>
                </a:lnTo>
                <a:lnTo>
                  <a:pt x="1944116" y="41656"/>
                </a:lnTo>
                <a:lnTo>
                  <a:pt x="1944116" y="34544"/>
                </a:lnTo>
                <a:lnTo>
                  <a:pt x="1941195" y="31750"/>
                </a:lnTo>
                <a:close/>
              </a:path>
              <a:path w="3194685" h="76200">
                <a:moveTo>
                  <a:pt x="1966595" y="31750"/>
                </a:moveTo>
                <a:lnTo>
                  <a:pt x="1959610" y="31750"/>
                </a:lnTo>
                <a:lnTo>
                  <a:pt x="1956816" y="34544"/>
                </a:lnTo>
                <a:lnTo>
                  <a:pt x="1956816" y="41656"/>
                </a:lnTo>
                <a:lnTo>
                  <a:pt x="1959610" y="44450"/>
                </a:lnTo>
                <a:lnTo>
                  <a:pt x="1966595" y="44450"/>
                </a:lnTo>
                <a:lnTo>
                  <a:pt x="1969516" y="41656"/>
                </a:lnTo>
                <a:lnTo>
                  <a:pt x="1969516" y="34544"/>
                </a:lnTo>
                <a:lnTo>
                  <a:pt x="1966595" y="31750"/>
                </a:lnTo>
                <a:close/>
              </a:path>
              <a:path w="3194685" h="76200">
                <a:moveTo>
                  <a:pt x="1991995" y="31750"/>
                </a:moveTo>
                <a:lnTo>
                  <a:pt x="1985010" y="31750"/>
                </a:lnTo>
                <a:lnTo>
                  <a:pt x="1982216" y="34544"/>
                </a:lnTo>
                <a:lnTo>
                  <a:pt x="1982216" y="41656"/>
                </a:lnTo>
                <a:lnTo>
                  <a:pt x="1985010" y="44450"/>
                </a:lnTo>
                <a:lnTo>
                  <a:pt x="1991995" y="44450"/>
                </a:lnTo>
                <a:lnTo>
                  <a:pt x="1994916" y="41656"/>
                </a:lnTo>
                <a:lnTo>
                  <a:pt x="1994916" y="34544"/>
                </a:lnTo>
                <a:lnTo>
                  <a:pt x="1991995" y="31750"/>
                </a:lnTo>
                <a:close/>
              </a:path>
              <a:path w="3194685" h="76200">
                <a:moveTo>
                  <a:pt x="2017522" y="31750"/>
                </a:moveTo>
                <a:lnTo>
                  <a:pt x="2010410" y="31750"/>
                </a:lnTo>
                <a:lnTo>
                  <a:pt x="2007616" y="34544"/>
                </a:lnTo>
                <a:lnTo>
                  <a:pt x="2007616" y="41656"/>
                </a:lnTo>
                <a:lnTo>
                  <a:pt x="2010410" y="44450"/>
                </a:lnTo>
                <a:lnTo>
                  <a:pt x="2017522" y="44450"/>
                </a:lnTo>
                <a:lnTo>
                  <a:pt x="2020316" y="41656"/>
                </a:lnTo>
                <a:lnTo>
                  <a:pt x="2020316" y="34544"/>
                </a:lnTo>
                <a:lnTo>
                  <a:pt x="2017522" y="31750"/>
                </a:lnTo>
                <a:close/>
              </a:path>
              <a:path w="3194685" h="76200">
                <a:moveTo>
                  <a:pt x="2042922" y="31750"/>
                </a:moveTo>
                <a:lnTo>
                  <a:pt x="2035810" y="31750"/>
                </a:lnTo>
                <a:lnTo>
                  <a:pt x="2033016" y="34544"/>
                </a:lnTo>
                <a:lnTo>
                  <a:pt x="2033016" y="41656"/>
                </a:lnTo>
                <a:lnTo>
                  <a:pt x="2035810" y="44450"/>
                </a:lnTo>
                <a:lnTo>
                  <a:pt x="2042922" y="44450"/>
                </a:lnTo>
                <a:lnTo>
                  <a:pt x="2045716" y="41656"/>
                </a:lnTo>
                <a:lnTo>
                  <a:pt x="2045716" y="34544"/>
                </a:lnTo>
                <a:lnTo>
                  <a:pt x="2042922" y="31750"/>
                </a:lnTo>
                <a:close/>
              </a:path>
              <a:path w="3194685" h="76200">
                <a:moveTo>
                  <a:pt x="2068322" y="31750"/>
                </a:moveTo>
                <a:lnTo>
                  <a:pt x="2061210" y="31750"/>
                </a:lnTo>
                <a:lnTo>
                  <a:pt x="2058416" y="34544"/>
                </a:lnTo>
                <a:lnTo>
                  <a:pt x="2058416" y="41656"/>
                </a:lnTo>
                <a:lnTo>
                  <a:pt x="2061210" y="44450"/>
                </a:lnTo>
                <a:lnTo>
                  <a:pt x="2068322" y="44450"/>
                </a:lnTo>
                <a:lnTo>
                  <a:pt x="2071116" y="41656"/>
                </a:lnTo>
                <a:lnTo>
                  <a:pt x="2071116" y="34544"/>
                </a:lnTo>
                <a:lnTo>
                  <a:pt x="2068322" y="31750"/>
                </a:lnTo>
                <a:close/>
              </a:path>
              <a:path w="3194685" h="76200">
                <a:moveTo>
                  <a:pt x="2093722" y="31750"/>
                </a:moveTo>
                <a:lnTo>
                  <a:pt x="2086737" y="31750"/>
                </a:lnTo>
                <a:lnTo>
                  <a:pt x="2083816" y="34544"/>
                </a:lnTo>
                <a:lnTo>
                  <a:pt x="2083816" y="41656"/>
                </a:lnTo>
                <a:lnTo>
                  <a:pt x="2086737" y="44450"/>
                </a:lnTo>
                <a:lnTo>
                  <a:pt x="2093722" y="44450"/>
                </a:lnTo>
                <a:lnTo>
                  <a:pt x="2096516" y="41656"/>
                </a:lnTo>
                <a:lnTo>
                  <a:pt x="2096516" y="34544"/>
                </a:lnTo>
                <a:lnTo>
                  <a:pt x="2093722" y="31750"/>
                </a:lnTo>
                <a:close/>
              </a:path>
              <a:path w="3194685" h="76200">
                <a:moveTo>
                  <a:pt x="2119122" y="31750"/>
                </a:moveTo>
                <a:lnTo>
                  <a:pt x="2112137" y="31750"/>
                </a:lnTo>
                <a:lnTo>
                  <a:pt x="2109216" y="34544"/>
                </a:lnTo>
                <a:lnTo>
                  <a:pt x="2109216" y="41656"/>
                </a:lnTo>
                <a:lnTo>
                  <a:pt x="2112137" y="44450"/>
                </a:lnTo>
                <a:lnTo>
                  <a:pt x="2119122" y="44450"/>
                </a:lnTo>
                <a:lnTo>
                  <a:pt x="2121916" y="41656"/>
                </a:lnTo>
                <a:lnTo>
                  <a:pt x="2121916" y="34544"/>
                </a:lnTo>
                <a:lnTo>
                  <a:pt x="2119122" y="31750"/>
                </a:lnTo>
                <a:close/>
              </a:path>
              <a:path w="3194685" h="76200">
                <a:moveTo>
                  <a:pt x="2144522" y="31750"/>
                </a:moveTo>
                <a:lnTo>
                  <a:pt x="2137537" y="31750"/>
                </a:lnTo>
                <a:lnTo>
                  <a:pt x="2134616" y="34544"/>
                </a:lnTo>
                <a:lnTo>
                  <a:pt x="2134616" y="41656"/>
                </a:lnTo>
                <a:lnTo>
                  <a:pt x="2137537" y="44450"/>
                </a:lnTo>
                <a:lnTo>
                  <a:pt x="2144522" y="44450"/>
                </a:lnTo>
                <a:lnTo>
                  <a:pt x="2147316" y="41656"/>
                </a:lnTo>
                <a:lnTo>
                  <a:pt x="2147316" y="34544"/>
                </a:lnTo>
                <a:lnTo>
                  <a:pt x="2144522" y="31750"/>
                </a:lnTo>
                <a:close/>
              </a:path>
              <a:path w="3194685" h="76200">
                <a:moveTo>
                  <a:pt x="2169922" y="31750"/>
                </a:moveTo>
                <a:lnTo>
                  <a:pt x="2162937" y="31750"/>
                </a:lnTo>
                <a:lnTo>
                  <a:pt x="2160016" y="34544"/>
                </a:lnTo>
                <a:lnTo>
                  <a:pt x="2160016" y="41656"/>
                </a:lnTo>
                <a:lnTo>
                  <a:pt x="2162937" y="44450"/>
                </a:lnTo>
                <a:lnTo>
                  <a:pt x="2169922" y="44450"/>
                </a:lnTo>
                <a:lnTo>
                  <a:pt x="2172843" y="41656"/>
                </a:lnTo>
                <a:lnTo>
                  <a:pt x="2172843" y="34544"/>
                </a:lnTo>
                <a:lnTo>
                  <a:pt x="2169922" y="31750"/>
                </a:lnTo>
                <a:close/>
              </a:path>
              <a:path w="3194685" h="76200">
                <a:moveTo>
                  <a:pt x="2195322" y="31750"/>
                </a:moveTo>
                <a:lnTo>
                  <a:pt x="2188337" y="31750"/>
                </a:lnTo>
                <a:lnTo>
                  <a:pt x="2185543" y="34544"/>
                </a:lnTo>
                <a:lnTo>
                  <a:pt x="2185543" y="41656"/>
                </a:lnTo>
                <a:lnTo>
                  <a:pt x="2188337" y="44450"/>
                </a:lnTo>
                <a:lnTo>
                  <a:pt x="2195322" y="44450"/>
                </a:lnTo>
                <a:lnTo>
                  <a:pt x="2198243" y="41656"/>
                </a:lnTo>
                <a:lnTo>
                  <a:pt x="2198243" y="34544"/>
                </a:lnTo>
                <a:lnTo>
                  <a:pt x="2195322" y="31750"/>
                </a:lnTo>
                <a:close/>
              </a:path>
              <a:path w="3194685" h="76200">
                <a:moveTo>
                  <a:pt x="2220722" y="31750"/>
                </a:moveTo>
                <a:lnTo>
                  <a:pt x="2213737" y="31750"/>
                </a:lnTo>
                <a:lnTo>
                  <a:pt x="2210943" y="34544"/>
                </a:lnTo>
                <a:lnTo>
                  <a:pt x="2210943" y="41656"/>
                </a:lnTo>
                <a:lnTo>
                  <a:pt x="2213737" y="44450"/>
                </a:lnTo>
                <a:lnTo>
                  <a:pt x="2220722" y="44450"/>
                </a:lnTo>
                <a:lnTo>
                  <a:pt x="2223643" y="41656"/>
                </a:lnTo>
                <a:lnTo>
                  <a:pt x="2223643" y="34544"/>
                </a:lnTo>
                <a:lnTo>
                  <a:pt x="2220722" y="31750"/>
                </a:lnTo>
                <a:close/>
              </a:path>
              <a:path w="3194685" h="76200">
                <a:moveTo>
                  <a:pt x="2246122" y="31750"/>
                </a:moveTo>
                <a:lnTo>
                  <a:pt x="2239137" y="31750"/>
                </a:lnTo>
                <a:lnTo>
                  <a:pt x="2236343" y="34544"/>
                </a:lnTo>
                <a:lnTo>
                  <a:pt x="2236343" y="41656"/>
                </a:lnTo>
                <a:lnTo>
                  <a:pt x="2239137" y="44450"/>
                </a:lnTo>
                <a:lnTo>
                  <a:pt x="2246122" y="44450"/>
                </a:lnTo>
                <a:lnTo>
                  <a:pt x="2249043" y="41656"/>
                </a:lnTo>
                <a:lnTo>
                  <a:pt x="2249043" y="34544"/>
                </a:lnTo>
                <a:lnTo>
                  <a:pt x="2246122" y="31750"/>
                </a:lnTo>
                <a:close/>
              </a:path>
              <a:path w="3194685" h="76200">
                <a:moveTo>
                  <a:pt x="2271649" y="31750"/>
                </a:moveTo>
                <a:lnTo>
                  <a:pt x="2264537" y="31750"/>
                </a:lnTo>
                <a:lnTo>
                  <a:pt x="2261743" y="34544"/>
                </a:lnTo>
                <a:lnTo>
                  <a:pt x="2261743" y="41656"/>
                </a:lnTo>
                <a:lnTo>
                  <a:pt x="2264537" y="44450"/>
                </a:lnTo>
                <a:lnTo>
                  <a:pt x="2271649" y="44450"/>
                </a:lnTo>
                <a:lnTo>
                  <a:pt x="2274443" y="41656"/>
                </a:lnTo>
                <a:lnTo>
                  <a:pt x="2274443" y="34544"/>
                </a:lnTo>
                <a:lnTo>
                  <a:pt x="2271649" y="31750"/>
                </a:lnTo>
                <a:close/>
              </a:path>
              <a:path w="3194685" h="76200">
                <a:moveTo>
                  <a:pt x="2297049" y="31750"/>
                </a:moveTo>
                <a:lnTo>
                  <a:pt x="2289937" y="31750"/>
                </a:lnTo>
                <a:lnTo>
                  <a:pt x="2287143" y="34544"/>
                </a:lnTo>
                <a:lnTo>
                  <a:pt x="2287143" y="41656"/>
                </a:lnTo>
                <a:lnTo>
                  <a:pt x="2289937" y="44450"/>
                </a:lnTo>
                <a:lnTo>
                  <a:pt x="2297049" y="44450"/>
                </a:lnTo>
                <a:lnTo>
                  <a:pt x="2299843" y="41656"/>
                </a:lnTo>
                <a:lnTo>
                  <a:pt x="2299843" y="34544"/>
                </a:lnTo>
                <a:lnTo>
                  <a:pt x="2297049" y="31750"/>
                </a:lnTo>
                <a:close/>
              </a:path>
              <a:path w="3194685" h="76200">
                <a:moveTo>
                  <a:pt x="2322449" y="31750"/>
                </a:moveTo>
                <a:lnTo>
                  <a:pt x="2315337" y="31750"/>
                </a:lnTo>
                <a:lnTo>
                  <a:pt x="2312543" y="34544"/>
                </a:lnTo>
                <a:lnTo>
                  <a:pt x="2312543" y="41656"/>
                </a:lnTo>
                <a:lnTo>
                  <a:pt x="2315337" y="44450"/>
                </a:lnTo>
                <a:lnTo>
                  <a:pt x="2322449" y="44450"/>
                </a:lnTo>
                <a:lnTo>
                  <a:pt x="2325243" y="41656"/>
                </a:lnTo>
                <a:lnTo>
                  <a:pt x="2325243" y="34544"/>
                </a:lnTo>
                <a:lnTo>
                  <a:pt x="2322449" y="31750"/>
                </a:lnTo>
                <a:close/>
              </a:path>
              <a:path w="3194685" h="76200">
                <a:moveTo>
                  <a:pt x="2347849" y="31750"/>
                </a:moveTo>
                <a:lnTo>
                  <a:pt x="2340864" y="31750"/>
                </a:lnTo>
                <a:lnTo>
                  <a:pt x="2337943" y="34544"/>
                </a:lnTo>
                <a:lnTo>
                  <a:pt x="2337943" y="41656"/>
                </a:lnTo>
                <a:lnTo>
                  <a:pt x="2340864" y="44450"/>
                </a:lnTo>
                <a:lnTo>
                  <a:pt x="2347849" y="44450"/>
                </a:lnTo>
                <a:lnTo>
                  <a:pt x="2350643" y="41656"/>
                </a:lnTo>
                <a:lnTo>
                  <a:pt x="2350643" y="34544"/>
                </a:lnTo>
                <a:lnTo>
                  <a:pt x="2347849" y="31750"/>
                </a:lnTo>
                <a:close/>
              </a:path>
              <a:path w="3194685" h="76200">
                <a:moveTo>
                  <a:pt x="2373249" y="31750"/>
                </a:moveTo>
                <a:lnTo>
                  <a:pt x="2366264" y="31750"/>
                </a:lnTo>
                <a:lnTo>
                  <a:pt x="2363343" y="34544"/>
                </a:lnTo>
                <a:lnTo>
                  <a:pt x="2363343" y="41656"/>
                </a:lnTo>
                <a:lnTo>
                  <a:pt x="2366264" y="44450"/>
                </a:lnTo>
                <a:lnTo>
                  <a:pt x="2373249" y="44450"/>
                </a:lnTo>
                <a:lnTo>
                  <a:pt x="2376043" y="41656"/>
                </a:lnTo>
                <a:lnTo>
                  <a:pt x="2376043" y="34544"/>
                </a:lnTo>
                <a:lnTo>
                  <a:pt x="2373249" y="31750"/>
                </a:lnTo>
                <a:close/>
              </a:path>
              <a:path w="3194685" h="76200">
                <a:moveTo>
                  <a:pt x="2398649" y="31750"/>
                </a:moveTo>
                <a:lnTo>
                  <a:pt x="2391664" y="31750"/>
                </a:lnTo>
                <a:lnTo>
                  <a:pt x="2388743" y="34544"/>
                </a:lnTo>
                <a:lnTo>
                  <a:pt x="2388743" y="41656"/>
                </a:lnTo>
                <a:lnTo>
                  <a:pt x="2391664" y="44450"/>
                </a:lnTo>
                <a:lnTo>
                  <a:pt x="2398649" y="44450"/>
                </a:lnTo>
                <a:lnTo>
                  <a:pt x="2401443" y="41656"/>
                </a:lnTo>
                <a:lnTo>
                  <a:pt x="2401443" y="34544"/>
                </a:lnTo>
                <a:lnTo>
                  <a:pt x="2398649" y="31750"/>
                </a:lnTo>
                <a:close/>
              </a:path>
              <a:path w="3194685" h="76200">
                <a:moveTo>
                  <a:pt x="2424049" y="31750"/>
                </a:moveTo>
                <a:lnTo>
                  <a:pt x="2417064" y="31750"/>
                </a:lnTo>
                <a:lnTo>
                  <a:pt x="2414143" y="34544"/>
                </a:lnTo>
                <a:lnTo>
                  <a:pt x="2414143" y="41656"/>
                </a:lnTo>
                <a:lnTo>
                  <a:pt x="2417064" y="44450"/>
                </a:lnTo>
                <a:lnTo>
                  <a:pt x="2424049" y="44450"/>
                </a:lnTo>
                <a:lnTo>
                  <a:pt x="2426970" y="41656"/>
                </a:lnTo>
                <a:lnTo>
                  <a:pt x="2426970" y="34544"/>
                </a:lnTo>
                <a:lnTo>
                  <a:pt x="2424049" y="31750"/>
                </a:lnTo>
                <a:close/>
              </a:path>
              <a:path w="3194685" h="76200">
                <a:moveTo>
                  <a:pt x="2449449" y="31750"/>
                </a:moveTo>
                <a:lnTo>
                  <a:pt x="2442464" y="31750"/>
                </a:lnTo>
                <a:lnTo>
                  <a:pt x="2439670" y="34544"/>
                </a:lnTo>
                <a:lnTo>
                  <a:pt x="2439670" y="41656"/>
                </a:lnTo>
                <a:lnTo>
                  <a:pt x="2442464" y="44450"/>
                </a:lnTo>
                <a:lnTo>
                  <a:pt x="2449449" y="44450"/>
                </a:lnTo>
                <a:lnTo>
                  <a:pt x="2452370" y="41656"/>
                </a:lnTo>
                <a:lnTo>
                  <a:pt x="2452370" y="34544"/>
                </a:lnTo>
                <a:lnTo>
                  <a:pt x="2449449" y="31750"/>
                </a:lnTo>
                <a:close/>
              </a:path>
              <a:path w="3194685" h="76200">
                <a:moveTo>
                  <a:pt x="2474849" y="31750"/>
                </a:moveTo>
                <a:lnTo>
                  <a:pt x="2467864" y="31750"/>
                </a:lnTo>
                <a:lnTo>
                  <a:pt x="2465070" y="34544"/>
                </a:lnTo>
                <a:lnTo>
                  <a:pt x="2465070" y="41656"/>
                </a:lnTo>
                <a:lnTo>
                  <a:pt x="2467864" y="44450"/>
                </a:lnTo>
                <a:lnTo>
                  <a:pt x="2474849" y="44450"/>
                </a:lnTo>
                <a:lnTo>
                  <a:pt x="2477770" y="41656"/>
                </a:lnTo>
                <a:lnTo>
                  <a:pt x="2477770" y="34544"/>
                </a:lnTo>
                <a:lnTo>
                  <a:pt x="2474849" y="31750"/>
                </a:lnTo>
                <a:close/>
              </a:path>
              <a:path w="3194685" h="76200">
                <a:moveTo>
                  <a:pt x="2500249" y="31750"/>
                </a:moveTo>
                <a:lnTo>
                  <a:pt x="2493264" y="31750"/>
                </a:lnTo>
                <a:lnTo>
                  <a:pt x="2490470" y="34544"/>
                </a:lnTo>
                <a:lnTo>
                  <a:pt x="2490470" y="41656"/>
                </a:lnTo>
                <a:lnTo>
                  <a:pt x="2493264" y="44450"/>
                </a:lnTo>
                <a:lnTo>
                  <a:pt x="2500249" y="44450"/>
                </a:lnTo>
                <a:lnTo>
                  <a:pt x="2503170" y="41656"/>
                </a:lnTo>
                <a:lnTo>
                  <a:pt x="2503170" y="34544"/>
                </a:lnTo>
                <a:lnTo>
                  <a:pt x="2500249" y="31750"/>
                </a:lnTo>
                <a:close/>
              </a:path>
              <a:path w="3194685" h="76200">
                <a:moveTo>
                  <a:pt x="2525776" y="31750"/>
                </a:moveTo>
                <a:lnTo>
                  <a:pt x="2518664" y="31750"/>
                </a:lnTo>
                <a:lnTo>
                  <a:pt x="2515870" y="34544"/>
                </a:lnTo>
                <a:lnTo>
                  <a:pt x="2515870" y="41656"/>
                </a:lnTo>
                <a:lnTo>
                  <a:pt x="2518664" y="44450"/>
                </a:lnTo>
                <a:lnTo>
                  <a:pt x="2525776" y="44450"/>
                </a:lnTo>
                <a:lnTo>
                  <a:pt x="2528570" y="41656"/>
                </a:lnTo>
                <a:lnTo>
                  <a:pt x="2528570" y="34544"/>
                </a:lnTo>
                <a:lnTo>
                  <a:pt x="2525776" y="31750"/>
                </a:lnTo>
                <a:close/>
              </a:path>
              <a:path w="3194685" h="76200">
                <a:moveTo>
                  <a:pt x="2551176" y="31750"/>
                </a:moveTo>
                <a:lnTo>
                  <a:pt x="2544064" y="31750"/>
                </a:lnTo>
                <a:lnTo>
                  <a:pt x="2541270" y="34544"/>
                </a:lnTo>
                <a:lnTo>
                  <a:pt x="2541270" y="41656"/>
                </a:lnTo>
                <a:lnTo>
                  <a:pt x="2544064" y="44450"/>
                </a:lnTo>
                <a:lnTo>
                  <a:pt x="2551176" y="44450"/>
                </a:lnTo>
                <a:lnTo>
                  <a:pt x="2553970" y="41656"/>
                </a:lnTo>
                <a:lnTo>
                  <a:pt x="2553970" y="34544"/>
                </a:lnTo>
                <a:lnTo>
                  <a:pt x="2551176" y="31750"/>
                </a:lnTo>
                <a:close/>
              </a:path>
              <a:path w="3194685" h="76200">
                <a:moveTo>
                  <a:pt x="2576576" y="31750"/>
                </a:moveTo>
                <a:lnTo>
                  <a:pt x="2569464" y="31750"/>
                </a:lnTo>
                <a:lnTo>
                  <a:pt x="2566670" y="34544"/>
                </a:lnTo>
                <a:lnTo>
                  <a:pt x="2566670" y="41656"/>
                </a:lnTo>
                <a:lnTo>
                  <a:pt x="2569464" y="44450"/>
                </a:lnTo>
                <a:lnTo>
                  <a:pt x="2576576" y="44450"/>
                </a:lnTo>
                <a:lnTo>
                  <a:pt x="2579370" y="41656"/>
                </a:lnTo>
                <a:lnTo>
                  <a:pt x="2579370" y="34544"/>
                </a:lnTo>
                <a:lnTo>
                  <a:pt x="2576576" y="31750"/>
                </a:lnTo>
                <a:close/>
              </a:path>
              <a:path w="3194685" h="76200">
                <a:moveTo>
                  <a:pt x="2601976" y="31750"/>
                </a:moveTo>
                <a:lnTo>
                  <a:pt x="2594991" y="31750"/>
                </a:lnTo>
                <a:lnTo>
                  <a:pt x="2592070" y="34544"/>
                </a:lnTo>
                <a:lnTo>
                  <a:pt x="2592070" y="41656"/>
                </a:lnTo>
                <a:lnTo>
                  <a:pt x="2594991" y="44450"/>
                </a:lnTo>
                <a:lnTo>
                  <a:pt x="2601976" y="44450"/>
                </a:lnTo>
                <a:lnTo>
                  <a:pt x="2604770" y="41656"/>
                </a:lnTo>
                <a:lnTo>
                  <a:pt x="2604770" y="34544"/>
                </a:lnTo>
                <a:lnTo>
                  <a:pt x="2601976" y="31750"/>
                </a:lnTo>
                <a:close/>
              </a:path>
              <a:path w="3194685" h="76200">
                <a:moveTo>
                  <a:pt x="2627376" y="31750"/>
                </a:moveTo>
                <a:lnTo>
                  <a:pt x="2620391" y="31750"/>
                </a:lnTo>
                <a:lnTo>
                  <a:pt x="2617470" y="34544"/>
                </a:lnTo>
                <a:lnTo>
                  <a:pt x="2617470" y="41656"/>
                </a:lnTo>
                <a:lnTo>
                  <a:pt x="2620391" y="44450"/>
                </a:lnTo>
                <a:lnTo>
                  <a:pt x="2627376" y="44450"/>
                </a:lnTo>
                <a:lnTo>
                  <a:pt x="2630170" y="41656"/>
                </a:lnTo>
                <a:lnTo>
                  <a:pt x="2630170" y="34544"/>
                </a:lnTo>
                <a:lnTo>
                  <a:pt x="2627376" y="31750"/>
                </a:lnTo>
                <a:close/>
              </a:path>
              <a:path w="3194685" h="76200">
                <a:moveTo>
                  <a:pt x="2652776" y="31750"/>
                </a:moveTo>
                <a:lnTo>
                  <a:pt x="2645791" y="31750"/>
                </a:lnTo>
                <a:lnTo>
                  <a:pt x="2642870" y="34544"/>
                </a:lnTo>
                <a:lnTo>
                  <a:pt x="2642870" y="41656"/>
                </a:lnTo>
                <a:lnTo>
                  <a:pt x="2645791" y="44450"/>
                </a:lnTo>
                <a:lnTo>
                  <a:pt x="2652776" y="44450"/>
                </a:lnTo>
                <a:lnTo>
                  <a:pt x="2655570" y="41656"/>
                </a:lnTo>
                <a:lnTo>
                  <a:pt x="2655570" y="34544"/>
                </a:lnTo>
                <a:lnTo>
                  <a:pt x="2652776" y="31750"/>
                </a:lnTo>
                <a:close/>
              </a:path>
              <a:path w="3194685" h="76200">
                <a:moveTo>
                  <a:pt x="2678176" y="31750"/>
                </a:moveTo>
                <a:lnTo>
                  <a:pt x="2671191" y="31750"/>
                </a:lnTo>
                <a:lnTo>
                  <a:pt x="2668270" y="34544"/>
                </a:lnTo>
                <a:lnTo>
                  <a:pt x="2668270" y="41656"/>
                </a:lnTo>
                <a:lnTo>
                  <a:pt x="2671191" y="44450"/>
                </a:lnTo>
                <a:lnTo>
                  <a:pt x="2678176" y="44450"/>
                </a:lnTo>
                <a:lnTo>
                  <a:pt x="2681097" y="41656"/>
                </a:lnTo>
                <a:lnTo>
                  <a:pt x="2681097" y="34544"/>
                </a:lnTo>
                <a:lnTo>
                  <a:pt x="2678176" y="31750"/>
                </a:lnTo>
                <a:close/>
              </a:path>
              <a:path w="3194685" h="76200">
                <a:moveTo>
                  <a:pt x="2703576" y="31750"/>
                </a:moveTo>
                <a:lnTo>
                  <a:pt x="2696591" y="31750"/>
                </a:lnTo>
                <a:lnTo>
                  <a:pt x="2693797" y="34544"/>
                </a:lnTo>
                <a:lnTo>
                  <a:pt x="2693797" y="41656"/>
                </a:lnTo>
                <a:lnTo>
                  <a:pt x="2696591" y="44450"/>
                </a:lnTo>
                <a:lnTo>
                  <a:pt x="2703576" y="44450"/>
                </a:lnTo>
                <a:lnTo>
                  <a:pt x="2706497" y="41656"/>
                </a:lnTo>
                <a:lnTo>
                  <a:pt x="2706497" y="34544"/>
                </a:lnTo>
                <a:lnTo>
                  <a:pt x="2703576" y="31750"/>
                </a:lnTo>
                <a:close/>
              </a:path>
              <a:path w="3194685" h="76200">
                <a:moveTo>
                  <a:pt x="2728976" y="31750"/>
                </a:moveTo>
                <a:lnTo>
                  <a:pt x="2721991" y="31750"/>
                </a:lnTo>
                <a:lnTo>
                  <a:pt x="2719197" y="34544"/>
                </a:lnTo>
                <a:lnTo>
                  <a:pt x="2719197" y="41656"/>
                </a:lnTo>
                <a:lnTo>
                  <a:pt x="2721991" y="44450"/>
                </a:lnTo>
                <a:lnTo>
                  <a:pt x="2728976" y="44450"/>
                </a:lnTo>
                <a:lnTo>
                  <a:pt x="2731897" y="41656"/>
                </a:lnTo>
                <a:lnTo>
                  <a:pt x="2731897" y="34544"/>
                </a:lnTo>
                <a:lnTo>
                  <a:pt x="2728976" y="31750"/>
                </a:lnTo>
                <a:close/>
              </a:path>
              <a:path w="3194685" h="76200">
                <a:moveTo>
                  <a:pt x="2754376" y="31750"/>
                </a:moveTo>
                <a:lnTo>
                  <a:pt x="2747391" y="31750"/>
                </a:lnTo>
                <a:lnTo>
                  <a:pt x="2744597" y="34544"/>
                </a:lnTo>
                <a:lnTo>
                  <a:pt x="2744597" y="41656"/>
                </a:lnTo>
                <a:lnTo>
                  <a:pt x="2747391" y="44450"/>
                </a:lnTo>
                <a:lnTo>
                  <a:pt x="2754376" y="44450"/>
                </a:lnTo>
                <a:lnTo>
                  <a:pt x="2757297" y="41656"/>
                </a:lnTo>
                <a:lnTo>
                  <a:pt x="2757297" y="34544"/>
                </a:lnTo>
                <a:lnTo>
                  <a:pt x="2754376" y="31750"/>
                </a:lnTo>
                <a:close/>
              </a:path>
              <a:path w="3194685" h="76200">
                <a:moveTo>
                  <a:pt x="2779903" y="31750"/>
                </a:moveTo>
                <a:lnTo>
                  <a:pt x="2772791" y="31750"/>
                </a:lnTo>
                <a:lnTo>
                  <a:pt x="2769997" y="34544"/>
                </a:lnTo>
                <a:lnTo>
                  <a:pt x="2769997" y="41656"/>
                </a:lnTo>
                <a:lnTo>
                  <a:pt x="2772791" y="44450"/>
                </a:lnTo>
                <a:lnTo>
                  <a:pt x="2779903" y="44450"/>
                </a:lnTo>
                <a:lnTo>
                  <a:pt x="2782697" y="41656"/>
                </a:lnTo>
                <a:lnTo>
                  <a:pt x="2782697" y="34544"/>
                </a:lnTo>
                <a:lnTo>
                  <a:pt x="2779903" y="31750"/>
                </a:lnTo>
                <a:close/>
              </a:path>
              <a:path w="3194685" h="76200">
                <a:moveTo>
                  <a:pt x="2805303" y="31750"/>
                </a:moveTo>
                <a:lnTo>
                  <a:pt x="2798191" y="31750"/>
                </a:lnTo>
                <a:lnTo>
                  <a:pt x="2795397" y="34544"/>
                </a:lnTo>
                <a:lnTo>
                  <a:pt x="2795397" y="41656"/>
                </a:lnTo>
                <a:lnTo>
                  <a:pt x="2798191" y="44450"/>
                </a:lnTo>
                <a:lnTo>
                  <a:pt x="2805303" y="44450"/>
                </a:lnTo>
                <a:lnTo>
                  <a:pt x="2808097" y="41656"/>
                </a:lnTo>
                <a:lnTo>
                  <a:pt x="2808097" y="34544"/>
                </a:lnTo>
                <a:lnTo>
                  <a:pt x="2805303" y="31750"/>
                </a:lnTo>
                <a:close/>
              </a:path>
              <a:path w="3194685" h="76200">
                <a:moveTo>
                  <a:pt x="2830703" y="31750"/>
                </a:moveTo>
                <a:lnTo>
                  <a:pt x="2823591" y="31750"/>
                </a:lnTo>
                <a:lnTo>
                  <a:pt x="2820797" y="34544"/>
                </a:lnTo>
                <a:lnTo>
                  <a:pt x="2820797" y="41656"/>
                </a:lnTo>
                <a:lnTo>
                  <a:pt x="2823591" y="44450"/>
                </a:lnTo>
                <a:lnTo>
                  <a:pt x="2830703" y="44450"/>
                </a:lnTo>
                <a:lnTo>
                  <a:pt x="2833497" y="41656"/>
                </a:lnTo>
                <a:lnTo>
                  <a:pt x="2833497" y="34544"/>
                </a:lnTo>
                <a:lnTo>
                  <a:pt x="2830703" y="31750"/>
                </a:lnTo>
                <a:close/>
              </a:path>
              <a:path w="3194685" h="76200">
                <a:moveTo>
                  <a:pt x="2856103" y="31750"/>
                </a:moveTo>
                <a:lnTo>
                  <a:pt x="2849118" y="31750"/>
                </a:lnTo>
                <a:lnTo>
                  <a:pt x="2846197" y="34544"/>
                </a:lnTo>
                <a:lnTo>
                  <a:pt x="2846197" y="41656"/>
                </a:lnTo>
                <a:lnTo>
                  <a:pt x="2849118" y="44450"/>
                </a:lnTo>
                <a:lnTo>
                  <a:pt x="2856103" y="44450"/>
                </a:lnTo>
                <a:lnTo>
                  <a:pt x="2858897" y="41656"/>
                </a:lnTo>
                <a:lnTo>
                  <a:pt x="2858897" y="34544"/>
                </a:lnTo>
                <a:lnTo>
                  <a:pt x="2856103" y="31750"/>
                </a:lnTo>
                <a:close/>
              </a:path>
              <a:path w="3194685" h="76200">
                <a:moveTo>
                  <a:pt x="2881503" y="31750"/>
                </a:moveTo>
                <a:lnTo>
                  <a:pt x="2874518" y="31750"/>
                </a:lnTo>
                <a:lnTo>
                  <a:pt x="2871597" y="34544"/>
                </a:lnTo>
                <a:lnTo>
                  <a:pt x="2871597" y="41656"/>
                </a:lnTo>
                <a:lnTo>
                  <a:pt x="2874518" y="44450"/>
                </a:lnTo>
                <a:lnTo>
                  <a:pt x="2881503" y="44450"/>
                </a:lnTo>
                <a:lnTo>
                  <a:pt x="2884297" y="41656"/>
                </a:lnTo>
                <a:lnTo>
                  <a:pt x="2884297" y="34544"/>
                </a:lnTo>
                <a:lnTo>
                  <a:pt x="2881503" y="31750"/>
                </a:lnTo>
                <a:close/>
              </a:path>
              <a:path w="3194685" h="76200">
                <a:moveTo>
                  <a:pt x="2906903" y="31750"/>
                </a:moveTo>
                <a:lnTo>
                  <a:pt x="2899918" y="31750"/>
                </a:lnTo>
                <a:lnTo>
                  <a:pt x="2896997" y="34544"/>
                </a:lnTo>
                <a:lnTo>
                  <a:pt x="2896997" y="41656"/>
                </a:lnTo>
                <a:lnTo>
                  <a:pt x="2899918" y="44450"/>
                </a:lnTo>
                <a:lnTo>
                  <a:pt x="2906903" y="44450"/>
                </a:lnTo>
                <a:lnTo>
                  <a:pt x="2909697" y="41656"/>
                </a:lnTo>
                <a:lnTo>
                  <a:pt x="2909697" y="34544"/>
                </a:lnTo>
                <a:lnTo>
                  <a:pt x="2906903" y="31750"/>
                </a:lnTo>
                <a:close/>
              </a:path>
              <a:path w="3194685" h="76200">
                <a:moveTo>
                  <a:pt x="2932303" y="31750"/>
                </a:moveTo>
                <a:lnTo>
                  <a:pt x="2925318" y="31750"/>
                </a:lnTo>
                <a:lnTo>
                  <a:pt x="2922397" y="34544"/>
                </a:lnTo>
                <a:lnTo>
                  <a:pt x="2922397" y="41656"/>
                </a:lnTo>
                <a:lnTo>
                  <a:pt x="2925318" y="44450"/>
                </a:lnTo>
                <a:lnTo>
                  <a:pt x="2932303" y="44450"/>
                </a:lnTo>
                <a:lnTo>
                  <a:pt x="2935224" y="41656"/>
                </a:lnTo>
                <a:lnTo>
                  <a:pt x="2935224" y="34544"/>
                </a:lnTo>
                <a:lnTo>
                  <a:pt x="2932303" y="31750"/>
                </a:lnTo>
                <a:close/>
              </a:path>
              <a:path w="3194685" h="76200">
                <a:moveTo>
                  <a:pt x="2957703" y="31750"/>
                </a:moveTo>
                <a:lnTo>
                  <a:pt x="2950718" y="31750"/>
                </a:lnTo>
                <a:lnTo>
                  <a:pt x="2947924" y="34544"/>
                </a:lnTo>
                <a:lnTo>
                  <a:pt x="2947924" y="41656"/>
                </a:lnTo>
                <a:lnTo>
                  <a:pt x="2950718" y="44450"/>
                </a:lnTo>
                <a:lnTo>
                  <a:pt x="2957703" y="44450"/>
                </a:lnTo>
                <a:lnTo>
                  <a:pt x="2960624" y="41656"/>
                </a:lnTo>
                <a:lnTo>
                  <a:pt x="2960624" y="34544"/>
                </a:lnTo>
                <a:lnTo>
                  <a:pt x="2957703" y="31750"/>
                </a:lnTo>
                <a:close/>
              </a:path>
              <a:path w="3194685" h="76200">
                <a:moveTo>
                  <a:pt x="2983103" y="31750"/>
                </a:moveTo>
                <a:lnTo>
                  <a:pt x="2976118" y="31750"/>
                </a:lnTo>
                <a:lnTo>
                  <a:pt x="2973324" y="34544"/>
                </a:lnTo>
                <a:lnTo>
                  <a:pt x="2973324" y="41656"/>
                </a:lnTo>
                <a:lnTo>
                  <a:pt x="2976118" y="44450"/>
                </a:lnTo>
                <a:lnTo>
                  <a:pt x="2983103" y="44450"/>
                </a:lnTo>
                <a:lnTo>
                  <a:pt x="2986024" y="41656"/>
                </a:lnTo>
                <a:lnTo>
                  <a:pt x="2986024" y="34544"/>
                </a:lnTo>
                <a:lnTo>
                  <a:pt x="2983103" y="31750"/>
                </a:lnTo>
                <a:close/>
              </a:path>
              <a:path w="3194685" h="76200">
                <a:moveTo>
                  <a:pt x="3008630" y="31750"/>
                </a:moveTo>
                <a:lnTo>
                  <a:pt x="3001518" y="31750"/>
                </a:lnTo>
                <a:lnTo>
                  <a:pt x="2998724" y="34544"/>
                </a:lnTo>
                <a:lnTo>
                  <a:pt x="2998724" y="41656"/>
                </a:lnTo>
                <a:lnTo>
                  <a:pt x="3001518" y="44450"/>
                </a:lnTo>
                <a:lnTo>
                  <a:pt x="3008630" y="44450"/>
                </a:lnTo>
                <a:lnTo>
                  <a:pt x="3011424" y="41656"/>
                </a:lnTo>
                <a:lnTo>
                  <a:pt x="3011424" y="34544"/>
                </a:lnTo>
                <a:lnTo>
                  <a:pt x="3008630" y="31750"/>
                </a:lnTo>
                <a:close/>
              </a:path>
              <a:path w="3194685" h="76200">
                <a:moveTo>
                  <a:pt x="3034030" y="31750"/>
                </a:moveTo>
                <a:lnTo>
                  <a:pt x="3026918" y="31750"/>
                </a:lnTo>
                <a:lnTo>
                  <a:pt x="3024124" y="34544"/>
                </a:lnTo>
                <a:lnTo>
                  <a:pt x="3024124" y="41656"/>
                </a:lnTo>
                <a:lnTo>
                  <a:pt x="3026918" y="44450"/>
                </a:lnTo>
                <a:lnTo>
                  <a:pt x="3034030" y="44450"/>
                </a:lnTo>
                <a:lnTo>
                  <a:pt x="3036824" y="41656"/>
                </a:lnTo>
                <a:lnTo>
                  <a:pt x="3036824" y="34544"/>
                </a:lnTo>
                <a:lnTo>
                  <a:pt x="3034030" y="31750"/>
                </a:lnTo>
                <a:close/>
              </a:path>
              <a:path w="3194685" h="76200">
                <a:moveTo>
                  <a:pt x="3059430" y="31750"/>
                </a:moveTo>
                <a:lnTo>
                  <a:pt x="3052318" y="31750"/>
                </a:lnTo>
                <a:lnTo>
                  <a:pt x="3049524" y="34544"/>
                </a:lnTo>
                <a:lnTo>
                  <a:pt x="3049524" y="41656"/>
                </a:lnTo>
                <a:lnTo>
                  <a:pt x="3052318" y="44450"/>
                </a:lnTo>
                <a:lnTo>
                  <a:pt x="3059430" y="44450"/>
                </a:lnTo>
                <a:lnTo>
                  <a:pt x="3062224" y="41656"/>
                </a:lnTo>
                <a:lnTo>
                  <a:pt x="3062224" y="34544"/>
                </a:lnTo>
                <a:lnTo>
                  <a:pt x="3059430" y="31750"/>
                </a:lnTo>
                <a:close/>
              </a:path>
              <a:path w="3194685" h="76200">
                <a:moveTo>
                  <a:pt x="3084830" y="31750"/>
                </a:moveTo>
                <a:lnTo>
                  <a:pt x="3077845" y="31750"/>
                </a:lnTo>
                <a:lnTo>
                  <a:pt x="3074924" y="34544"/>
                </a:lnTo>
                <a:lnTo>
                  <a:pt x="3074924" y="41656"/>
                </a:lnTo>
                <a:lnTo>
                  <a:pt x="3077845" y="44450"/>
                </a:lnTo>
                <a:lnTo>
                  <a:pt x="3084830" y="44450"/>
                </a:lnTo>
                <a:lnTo>
                  <a:pt x="3087624" y="41656"/>
                </a:lnTo>
                <a:lnTo>
                  <a:pt x="3087624" y="34544"/>
                </a:lnTo>
                <a:lnTo>
                  <a:pt x="3084830" y="31750"/>
                </a:lnTo>
                <a:close/>
              </a:path>
              <a:path w="3194685" h="76200">
                <a:moveTo>
                  <a:pt x="3110230" y="31750"/>
                </a:moveTo>
                <a:lnTo>
                  <a:pt x="3103245" y="31750"/>
                </a:lnTo>
                <a:lnTo>
                  <a:pt x="3100324" y="34544"/>
                </a:lnTo>
                <a:lnTo>
                  <a:pt x="3100324" y="41656"/>
                </a:lnTo>
                <a:lnTo>
                  <a:pt x="3103245" y="44450"/>
                </a:lnTo>
                <a:lnTo>
                  <a:pt x="3110230" y="44450"/>
                </a:lnTo>
                <a:lnTo>
                  <a:pt x="3113024" y="41656"/>
                </a:lnTo>
                <a:lnTo>
                  <a:pt x="3113024" y="34544"/>
                </a:lnTo>
                <a:lnTo>
                  <a:pt x="3110230" y="31750"/>
                </a:lnTo>
                <a:close/>
              </a:path>
              <a:path w="3194685" h="76200">
                <a:moveTo>
                  <a:pt x="3118358" y="0"/>
                </a:moveTo>
                <a:lnTo>
                  <a:pt x="3118358" y="76200"/>
                </a:lnTo>
                <a:lnTo>
                  <a:pt x="3194558" y="38100"/>
                </a:lnTo>
                <a:lnTo>
                  <a:pt x="31183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53411" y="1470660"/>
            <a:ext cx="76200" cy="2425065"/>
          </a:xfrm>
          <a:custGeom>
            <a:avLst/>
            <a:gdLst/>
            <a:ahLst/>
            <a:cxnLst/>
            <a:rect l="l" t="t" r="r" b="b"/>
            <a:pathLst>
              <a:path w="76200" h="2425065">
                <a:moveTo>
                  <a:pt x="41656" y="2412238"/>
                </a:moveTo>
                <a:lnTo>
                  <a:pt x="34543" y="2412238"/>
                </a:lnTo>
                <a:lnTo>
                  <a:pt x="31750" y="2415032"/>
                </a:lnTo>
                <a:lnTo>
                  <a:pt x="31750" y="2422144"/>
                </a:lnTo>
                <a:lnTo>
                  <a:pt x="34543" y="2424938"/>
                </a:lnTo>
                <a:lnTo>
                  <a:pt x="41656" y="2424938"/>
                </a:lnTo>
                <a:lnTo>
                  <a:pt x="44450" y="2422144"/>
                </a:lnTo>
                <a:lnTo>
                  <a:pt x="44450" y="2415032"/>
                </a:lnTo>
                <a:lnTo>
                  <a:pt x="41656" y="2412238"/>
                </a:lnTo>
                <a:close/>
              </a:path>
              <a:path w="76200" h="2425065">
                <a:moveTo>
                  <a:pt x="41656" y="2386838"/>
                </a:moveTo>
                <a:lnTo>
                  <a:pt x="34543" y="2386838"/>
                </a:lnTo>
                <a:lnTo>
                  <a:pt x="31750" y="2389632"/>
                </a:lnTo>
                <a:lnTo>
                  <a:pt x="31750" y="2396744"/>
                </a:lnTo>
                <a:lnTo>
                  <a:pt x="34543" y="2399538"/>
                </a:lnTo>
                <a:lnTo>
                  <a:pt x="41656" y="2399538"/>
                </a:lnTo>
                <a:lnTo>
                  <a:pt x="44450" y="2396744"/>
                </a:lnTo>
                <a:lnTo>
                  <a:pt x="44450" y="2389632"/>
                </a:lnTo>
                <a:lnTo>
                  <a:pt x="41656" y="2386838"/>
                </a:lnTo>
                <a:close/>
              </a:path>
              <a:path w="76200" h="2425065">
                <a:moveTo>
                  <a:pt x="41656" y="2361438"/>
                </a:moveTo>
                <a:lnTo>
                  <a:pt x="34543" y="2361438"/>
                </a:lnTo>
                <a:lnTo>
                  <a:pt x="31750" y="2364232"/>
                </a:lnTo>
                <a:lnTo>
                  <a:pt x="31750" y="2371216"/>
                </a:lnTo>
                <a:lnTo>
                  <a:pt x="34543" y="2374138"/>
                </a:lnTo>
                <a:lnTo>
                  <a:pt x="41656" y="2374138"/>
                </a:lnTo>
                <a:lnTo>
                  <a:pt x="44450" y="2371216"/>
                </a:lnTo>
                <a:lnTo>
                  <a:pt x="44450" y="2364232"/>
                </a:lnTo>
                <a:lnTo>
                  <a:pt x="41656" y="2361438"/>
                </a:lnTo>
                <a:close/>
              </a:path>
              <a:path w="76200" h="2425065">
                <a:moveTo>
                  <a:pt x="41656" y="2336038"/>
                </a:moveTo>
                <a:lnTo>
                  <a:pt x="34543" y="2336038"/>
                </a:lnTo>
                <a:lnTo>
                  <a:pt x="31750" y="2338832"/>
                </a:lnTo>
                <a:lnTo>
                  <a:pt x="31750" y="2345816"/>
                </a:lnTo>
                <a:lnTo>
                  <a:pt x="34543" y="2348738"/>
                </a:lnTo>
                <a:lnTo>
                  <a:pt x="41656" y="2348738"/>
                </a:lnTo>
                <a:lnTo>
                  <a:pt x="44450" y="2345816"/>
                </a:lnTo>
                <a:lnTo>
                  <a:pt x="44450" y="2338832"/>
                </a:lnTo>
                <a:lnTo>
                  <a:pt x="41656" y="2336038"/>
                </a:lnTo>
                <a:close/>
              </a:path>
              <a:path w="76200" h="2425065">
                <a:moveTo>
                  <a:pt x="41656" y="2310638"/>
                </a:moveTo>
                <a:lnTo>
                  <a:pt x="34543" y="2310638"/>
                </a:lnTo>
                <a:lnTo>
                  <a:pt x="31750" y="2313432"/>
                </a:lnTo>
                <a:lnTo>
                  <a:pt x="31750" y="2320416"/>
                </a:lnTo>
                <a:lnTo>
                  <a:pt x="34543" y="2323338"/>
                </a:lnTo>
                <a:lnTo>
                  <a:pt x="41656" y="2323338"/>
                </a:lnTo>
                <a:lnTo>
                  <a:pt x="44450" y="2320416"/>
                </a:lnTo>
                <a:lnTo>
                  <a:pt x="44450" y="2313432"/>
                </a:lnTo>
                <a:lnTo>
                  <a:pt x="41656" y="2310638"/>
                </a:lnTo>
                <a:close/>
              </a:path>
              <a:path w="76200" h="2425065">
                <a:moveTo>
                  <a:pt x="41656" y="2285110"/>
                </a:moveTo>
                <a:lnTo>
                  <a:pt x="34543" y="2285110"/>
                </a:lnTo>
                <a:lnTo>
                  <a:pt x="31750" y="2288032"/>
                </a:lnTo>
                <a:lnTo>
                  <a:pt x="31750" y="2295016"/>
                </a:lnTo>
                <a:lnTo>
                  <a:pt x="34543" y="2297938"/>
                </a:lnTo>
                <a:lnTo>
                  <a:pt x="41656" y="2297938"/>
                </a:lnTo>
                <a:lnTo>
                  <a:pt x="44450" y="2295016"/>
                </a:lnTo>
                <a:lnTo>
                  <a:pt x="44450" y="2288032"/>
                </a:lnTo>
                <a:lnTo>
                  <a:pt x="41656" y="2285110"/>
                </a:lnTo>
                <a:close/>
              </a:path>
              <a:path w="76200" h="2425065">
                <a:moveTo>
                  <a:pt x="41656" y="2259710"/>
                </a:moveTo>
                <a:lnTo>
                  <a:pt x="34543" y="2259710"/>
                </a:lnTo>
                <a:lnTo>
                  <a:pt x="31750" y="2262632"/>
                </a:lnTo>
                <a:lnTo>
                  <a:pt x="31750" y="2269616"/>
                </a:lnTo>
                <a:lnTo>
                  <a:pt x="34543" y="2272410"/>
                </a:lnTo>
                <a:lnTo>
                  <a:pt x="41656" y="2272410"/>
                </a:lnTo>
                <a:lnTo>
                  <a:pt x="44450" y="2269616"/>
                </a:lnTo>
                <a:lnTo>
                  <a:pt x="44450" y="2262632"/>
                </a:lnTo>
                <a:lnTo>
                  <a:pt x="41656" y="2259710"/>
                </a:lnTo>
                <a:close/>
              </a:path>
              <a:path w="76200" h="2425065">
                <a:moveTo>
                  <a:pt x="41656" y="2234310"/>
                </a:moveTo>
                <a:lnTo>
                  <a:pt x="34543" y="2234310"/>
                </a:lnTo>
                <a:lnTo>
                  <a:pt x="31750" y="2237232"/>
                </a:lnTo>
                <a:lnTo>
                  <a:pt x="31750" y="2244216"/>
                </a:lnTo>
                <a:lnTo>
                  <a:pt x="34543" y="2247010"/>
                </a:lnTo>
                <a:lnTo>
                  <a:pt x="41656" y="2247010"/>
                </a:lnTo>
                <a:lnTo>
                  <a:pt x="44450" y="2244216"/>
                </a:lnTo>
                <a:lnTo>
                  <a:pt x="44450" y="2237232"/>
                </a:lnTo>
                <a:lnTo>
                  <a:pt x="41656" y="2234310"/>
                </a:lnTo>
                <a:close/>
              </a:path>
              <a:path w="76200" h="2425065">
                <a:moveTo>
                  <a:pt x="41656" y="2208910"/>
                </a:moveTo>
                <a:lnTo>
                  <a:pt x="34543" y="2208910"/>
                </a:lnTo>
                <a:lnTo>
                  <a:pt x="31750" y="2211704"/>
                </a:lnTo>
                <a:lnTo>
                  <a:pt x="31750" y="2218816"/>
                </a:lnTo>
                <a:lnTo>
                  <a:pt x="34543" y="2221610"/>
                </a:lnTo>
                <a:lnTo>
                  <a:pt x="41656" y="2221610"/>
                </a:lnTo>
                <a:lnTo>
                  <a:pt x="44450" y="2218816"/>
                </a:lnTo>
                <a:lnTo>
                  <a:pt x="44450" y="2211704"/>
                </a:lnTo>
                <a:lnTo>
                  <a:pt x="41656" y="2208910"/>
                </a:lnTo>
                <a:close/>
              </a:path>
              <a:path w="76200" h="2425065">
                <a:moveTo>
                  <a:pt x="41656" y="2183510"/>
                </a:moveTo>
                <a:lnTo>
                  <a:pt x="34543" y="2183510"/>
                </a:lnTo>
                <a:lnTo>
                  <a:pt x="31750" y="2186304"/>
                </a:lnTo>
                <a:lnTo>
                  <a:pt x="31750" y="2193416"/>
                </a:lnTo>
                <a:lnTo>
                  <a:pt x="34543" y="2196210"/>
                </a:lnTo>
                <a:lnTo>
                  <a:pt x="41656" y="2196210"/>
                </a:lnTo>
                <a:lnTo>
                  <a:pt x="44450" y="2193416"/>
                </a:lnTo>
                <a:lnTo>
                  <a:pt x="44450" y="2186304"/>
                </a:lnTo>
                <a:lnTo>
                  <a:pt x="41656" y="2183510"/>
                </a:lnTo>
                <a:close/>
              </a:path>
              <a:path w="76200" h="2425065">
                <a:moveTo>
                  <a:pt x="41656" y="2158110"/>
                </a:moveTo>
                <a:lnTo>
                  <a:pt x="34543" y="2158110"/>
                </a:lnTo>
                <a:lnTo>
                  <a:pt x="31750" y="2160904"/>
                </a:lnTo>
                <a:lnTo>
                  <a:pt x="31750" y="2168016"/>
                </a:lnTo>
                <a:lnTo>
                  <a:pt x="34543" y="2170810"/>
                </a:lnTo>
                <a:lnTo>
                  <a:pt x="41656" y="2170810"/>
                </a:lnTo>
                <a:lnTo>
                  <a:pt x="44450" y="2168016"/>
                </a:lnTo>
                <a:lnTo>
                  <a:pt x="44450" y="2160904"/>
                </a:lnTo>
                <a:lnTo>
                  <a:pt x="41656" y="2158110"/>
                </a:lnTo>
                <a:close/>
              </a:path>
              <a:path w="76200" h="2425065">
                <a:moveTo>
                  <a:pt x="41656" y="2132711"/>
                </a:moveTo>
                <a:lnTo>
                  <a:pt x="34543" y="2132711"/>
                </a:lnTo>
                <a:lnTo>
                  <a:pt x="31750" y="2135504"/>
                </a:lnTo>
                <a:lnTo>
                  <a:pt x="31750" y="2142616"/>
                </a:lnTo>
                <a:lnTo>
                  <a:pt x="34543" y="2145410"/>
                </a:lnTo>
                <a:lnTo>
                  <a:pt x="41656" y="2145410"/>
                </a:lnTo>
                <a:lnTo>
                  <a:pt x="44450" y="2142616"/>
                </a:lnTo>
                <a:lnTo>
                  <a:pt x="44450" y="2135504"/>
                </a:lnTo>
                <a:lnTo>
                  <a:pt x="41656" y="2132711"/>
                </a:lnTo>
                <a:close/>
              </a:path>
              <a:path w="76200" h="2425065">
                <a:moveTo>
                  <a:pt x="41656" y="2107311"/>
                </a:moveTo>
                <a:lnTo>
                  <a:pt x="34543" y="2107311"/>
                </a:lnTo>
                <a:lnTo>
                  <a:pt x="31750" y="2110104"/>
                </a:lnTo>
                <a:lnTo>
                  <a:pt x="31750" y="2117090"/>
                </a:lnTo>
                <a:lnTo>
                  <a:pt x="34543" y="2120011"/>
                </a:lnTo>
                <a:lnTo>
                  <a:pt x="41656" y="2120011"/>
                </a:lnTo>
                <a:lnTo>
                  <a:pt x="44450" y="2117090"/>
                </a:lnTo>
                <a:lnTo>
                  <a:pt x="44450" y="2110104"/>
                </a:lnTo>
                <a:lnTo>
                  <a:pt x="41656" y="2107311"/>
                </a:lnTo>
                <a:close/>
              </a:path>
              <a:path w="76200" h="2425065">
                <a:moveTo>
                  <a:pt x="41656" y="2081911"/>
                </a:moveTo>
                <a:lnTo>
                  <a:pt x="34543" y="2081911"/>
                </a:lnTo>
                <a:lnTo>
                  <a:pt x="31750" y="2084704"/>
                </a:lnTo>
                <a:lnTo>
                  <a:pt x="31750" y="2091689"/>
                </a:lnTo>
                <a:lnTo>
                  <a:pt x="34543" y="2094611"/>
                </a:lnTo>
                <a:lnTo>
                  <a:pt x="41656" y="2094611"/>
                </a:lnTo>
                <a:lnTo>
                  <a:pt x="44450" y="2091689"/>
                </a:lnTo>
                <a:lnTo>
                  <a:pt x="44450" y="2084704"/>
                </a:lnTo>
                <a:lnTo>
                  <a:pt x="41656" y="2081911"/>
                </a:lnTo>
                <a:close/>
              </a:path>
              <a:path w="76200" h="2425065">
                <a:moveTo>
                  <a:pt x="41656" y="2056511"/>
                </a:moveTo>
                <a:lnTo>
                  <a:pt x="34543" y="2056511"/>
                </a:lnTo>
                <a:lnTo>
                  <a:pt x="31750" y="2059304"/>
                </a:lnTo>
                <a:lnTo>
                  <a:pt x="31750" y="2066289"/>
                </a:lnTo>
                <a:lnTo>
                  <a:pt x="34543" y="2069211"/>
                </a:lnTo>
                <a:lnTo>
                  <a:pt x="41656" y="2069211"/>
                </a:lnTo>
                <a:lnTo>
                  <a:pt x="44450" y="2066289"/>
                </a:lnTo>
                <a:lnTo>
                  <a:pt x="44450" y="2059304"/>
                </a:lnTo>
                <a:lnTo>
                  <a:pt x="41656" y="2056511"/>
                </a:lnTo>
                <a:close/>
              </a:path>
              <a:path w="76200" h="2425065">
                <a:moveTo>
                  <a:pt x="41656" y="2030984"/>
                </a:moveTo>
                <a:lnTo>
                  <a:pt x="34543" y="2030984"/>
                </a:lnTo>
                <a:lnTo>
                  <a:pt x="31750" y="2033904"/>
                </a:lnTo>
                <a:lnTo>
                  <a:pt x="31750" y="2040889"/>
                </a:lnTo>
                <a:lnTo>
                  <a:pt x="34543" y="2043811"/>
                </a:lnTo>
                <a:lnTo>
                  <a:pt x="41656" y="2043811"/>
                </a:lnTo>
                <a:lnTo>
                  <a:pt x="44450" y="2040889"/>
                </a:lnTo>
                <a:lnTo>
                  <a:pt x="44450" y="2033904"/>
                </a:lnTo>
                <a:lnTo>
                  <a:pt x="41656" y="2030984"/>
                </a:lnTo>
                <a:close/>
              </a:path>
              <a:path w="76200" h="2425065">
                <a:moveTo>
                  <a:pt x="41656" y="2005584"/>
                </a:moveTo>
                <a:lnTo>
                  <a:pt x="34543" y="2005584"/>
                </a:lnTo>
                <a:lnTo>
                  <a:pt x="31750" y="2008504"/>
                </a:lnTo>
                <a:lnTo>
                  <a:pt x="31750" y="2015489"/>
                </a:lnTo>
                <a:lnTo>
                  <a:pt x="34543" y="2018284"/>
                </a:lnTo>
                <a:lnTo>
                  <a:pt x="41656" y="2018284"/>
                </a:lnTo>
                <a:lnTo>
                  <a:pt x="44450" y="2015489"/>
                </a:lnTo>
                <a:lnTo>
                  <a:pt x="44450" y="2008504"/>
                </a:lnTo>
                <a:lnTo>
                  <a:pt x="41656" y="2005584"/>
                </a:lnTo>
                <a:close/>
              </a:path>
              <a:path w="76200" h="2425065">
                <a:moveTo>
                  <a:pt x="41656" y="1980184"/>
                </a:moveTo>
                <a:lnTo>
                  <a:pt x="34543" y="1980184"/>
                </a:lnTo>
                <a:lnTo>
                  <a:pt x="31750" y="1983104"/>
                </a:lnTo>
                <a:lnTo>
                  <a:pt x="31750" y="1990089"/>
                </a:lnTo>
                <a:lnTo>
                  <a:pt x="34543" y="1992884"/>
                </a:lnTo>
                <a:lnTo>
                  <a:pt x="41656" y="1992884"/>
                </a:lnTo>
                <a:lnTo>
                  <a:pt x="44450" y="1990089"/>
                </a:lnTo>
                <a:lnTo>
                  <a:pt x="44450" y="1983104"/>
                </a:lnTo>
                <a:lnTo>
                  <a:pt x="41656" y="1980184"/>
                </a:lnTo>
                <a:close/>
              </a:path>
              <a:path w="76200" h="2425065">
                <a:moveTo>
                  <a:pt x="41656" y="1954784"/>
                </a:moveTo>
                <a:lnTo>
                  <a:pt x="34543" y="1954784"/>
                </a:lnTo>
                <a:lnTo>
                  <a:pt x="31750" y="1957577"/>
                </a:lnTo>
                <a:lnTo>
                  <a:pt x="31750" y="1964689"/>
                </a:lnTo>
                <a:lnTo>
                  <a:pt x="34543" y="1967484"/>
                </a:lnTo>
                <a:lnTo>
                  <a:pt x="41656" y="1967484"/>
                </a:lnTo>
                <a:lnTo>
                  <a:pt x="44450" y="1964689"/>
                </a:lnTo>
                <a:lnTo>
                  <a:pt x="44450" y="1957577"/>
                </a:lnTo>
                <a:lnTo>
                  <a:pt x="41656" y="1954784"/>
                </a:lnTo>
                <a:close/>
              </a:path>
              <a:path w="76200" h="2425065">
                <a:moveTo>
                  <a:pt x="41656" y="1929384"/>
                </a:moveTo>
                <a:lnTo>
                  <a:pt x="34543" y="1929384"/>
                </a:lnTo>
                <a:lnTo>
                  <a:pt x="31750" y="1932177"/>
                </a:lnTo>
                <a:lnTo>
                  <a:pt x="31750" y="1939289"/>
                </a:lnTo>
                <a:lnTo>
                  <a:pt x="34543" y="1942084"/>
                </a:lnTo>
                <a:lnTo>
                  <a:pt x="41656" y="1942084"/>
                </a:lnTo>
                <a:lnTo>
                  <a:pt x="44450" y="1939289"/>
                </a:lnTo>
                <a:lnTo>
                  <a:pt x="44450" y="1932177"/>
                </a:lnTo>
                <a:lnTo>
                  <a:pt x="41656" y="1929384"/>
                </a:lnTo>
                <a:close/>
              </a:path>
              <a:path w="76200" h="2425065">
                <a:moveTo>
                  <a:pt x="41656" y="1903984"/>
                </a:moveTo>
                <a:lnTo>
                  <a:pt x="34543" y="1903984"/>
                </a:lnTo>
                <a:lnTo>
                  <a:pt x="31750" y="1906777"/>
                </a:lnTo>
                <a:lnTo>
                  <a:pt x="31750" y="1913889"/>
                </a:lnTo>
                <a:lnTo>
                  <a:pt x="34543" y="1916684"/>
                </a:lnTo>
                <a:lnTo>
                  <a:pt x="41656" y="1916684"/>
                </a:lnTo>
                <a:lnTo>
                  <a:pt x="44450" y="1913889"/>
                </a:lnTo>
                <a:lnTo>
                  <a:pt x="44450" y="1906777"/>
                </a:lnTo>
                <a:lnTo>
                  <a:pt x="41656" y="1903984"/>
                </a:lnTo>
                <a:close/>
              </a:path>
              <a:path w="76200" h="2425065">
                <a:moveTo>
                  <a:pt x="41656" y="1878584"/>
                </a:moveTo>
                <a:lnTo>
                  <a:pt x="34543" y="1878584"/>
                </a:lnTo>
                <a:lnTo>
                  <a:pt x="31750" y="1881377"/>
                </a:lnTo>
                <a:lnTo>
                  <a:pt x="31750" y="1888489"/>
                </a:lnTo>
                <a:lnTo>
                  <a:pt x="34543" y="1891284"/>
                </a:lnTo>
                <a:lnTo>
                  <a:pt x="41656" y="1891284"/>
                </a:lnTo>
                <a:lnTo>
                  <a:pt x="44450" y="1888489"/>
                </a:lnTo>
                <a:lnTo>
                  <a:pt x="44450" y="1881377"/>
                </a:lnTo>
                <a:lnTo>
                  <a:pt x="41656" y="1878584"/>
                </a:lnTo>
                <a:close/>
              </a:path>
              <a:path w="76200" h="2425065">
                <a:moveTo>
                  <a:pt x="41656" y="1853184"/>
                </a:moveTo>
                <a:lnTo>
                  <a:pt x="34543" y="1853184"/>
                </a:lnTo>
                <a:lnTo>
                  <a:pt x="31750" y="1855977"/>
                </a:lnTo>
                <a:lnTo>
                  <a:pt x="31750" y="1862963"/>
                </a:lnTo>
                <a:lnTo>
                  <a:pt x="34543" y="1865884"/>
                </a:lnTo>
                <a:lnTo>
                  <a:pt x="41656" y="1865884"/>
                </a:lnTo>
                <a:lnTo>
                  <a:pt x="44450" y="1862963"/>
                </a:lnTo>
                <a:lnTo>
                  <a:pt x="44450" y="1855977"/>
                </a:lnTo>
                <a:lnTo>
                  <a:pt x="41656" y="1853184"/>
                </a:lnTo>
                <a:close/>
              </a:path>
              <a:path w="76200" h="2425065">
                <a:moveTo>
                  <a:pt x="41656" y="1827784"/>
                </a:moveTo>
                <a:lnTo>
                  <a:pt x="34543" y="1827784"/>
                </a:lnTo>
                <a:lnTo>
                  <a:pt x="31750" y="1830577"/>
                </a:lnTo>
                <a:lnTo>
                  <a:pt x="31750" y="1837563"/>
                </a:lnTo>
                <a:lnTo>
                  <a:pt x="34543" y="1840484"/>
                </a:lnTo>
                <a:lnTo>
                  <a:pt x="41656" y="1840484"/>
                </a:lnTo>
                <a:lnTo>
                  <a:pt x="44450" y="1837563"/>
                </a:lnTo>
                <a:lnTo>
                  <a:pt x="44450" y="1830577"/>
                </a:lnTo>
                <a:lnTo>
                  <a:pt x="41656" y="1827784"/>
                </a:lnTo>
                <a:close/>
              </a:path>
              <a:path w="76200" h="2425065">
                <a:moveTo>
                  <a:pt x="41656" y="1802384"/>
                </a:moveTo>
                <a:lnTo>
                  <a:pt x="34543" y="1802384"/>
                </a:lnTo>
                <a:lnTo>
                  <a:pt x="31750" y="1805177"/>
                </a:lnTo>
                <a:lnTo>
                  <a:pt x="31750" y="1812163"/>
                </a:lnTo>
                <a:lnTo>
                  <a:pt x="34543" y="1815084"/>
                </a:lnTo>
                <a:lnTo>
                  <a:pt x="41656" y="1815084"/>
                </a:lnTo>
                <a:lnTo>
                  <a:pt x="44450" y="1812163"/>
                </a:lnTo>
                <a:lnTo>
                  <a:pt x="44450" y="1805177"/>
                </a:lnTo>
                <a:lnTo>
                  <a:pt x="41656" y="1802384"/>
                </a:lnTo>
                <a:close/>
              </a:path>
              <a:path w="76200" h="2425065">
                <a:moveTo>
                  <a:pt x="41656" y="1776856"/>
                </a:moveTo>
                <a:lnTo>
                  <a:pt x="34543" y="1776856"/>
                </a:lnTo>
                <a:lnTo>
                  <a:pt x="31750" y="1779777"/>
                </a:lnTo>
                <a:lnTo>
                  <a:pt x="31750" y="1786763"/>
                </a:lnTo>
                <a:lnTo>
                  <a:pt x="34543" y="1789684"/>
                </a:lnTo>
                <a:lnTo>
                  <a:pt x="41656" y="1789684"/>
                </a:lnTo>
                <a:lnTo>
                  <a:pt x="44450" y="1786763"/>
                </a:lnTo>
                <a:lnTo>
                  <a:pt x="44450" y="1779777"/>
                </a:lnTo>
                <a:lnTo>
                  <a:pt x="41656" y="1776856"/>
                </a:lnTo>
                <a:close/>
              </a:path>
              <a:path w="76200" h="2425065">
                <a:moveTo>
                  <a:pt x="41656" y="1751456"/>
                </a:moveTo>
                <a:lnTo>
                  <a:pt x="34543" y="1751456"/>
                </a:lnTo>
                <a:lnTo>
                  <a:pt x="31750" y="1754377"/>
                </a:lnTo>
                <a:lnTo>
                  <a:pt x="31750" y="1761363"/>
                </a:lnTo>
                <a:lnTo>
                  <a:pt x="34543" y="1764156"/>
                </a:lnTo>
                <a:lnTo>
                  <a:pt x="41656" y="1764156"/>
                </a:lnTo>
                <a:lnTo>
                  <a:pt x="44450" y="1761363"/>
                </a:lnTo>
                <a:lnTo>
                  <a:pt x="44450" y="1754377"/>
                </a:lnTo>
                <a:lnTo>
                  <a:pt x="41656" y="1751456"/>
                </a:lnTo>
                <a:close/>
              </a:path>
              <a:path w="76200" h="2425065">
                <a:moveTo>
                  <a:pt x="41656" y="1726056"/>
                </a:moveTo>
                <a:lnTo>
                  <a:pt x="34543" y="1726056"/>
                </a:lnTo>
                <a:lnTo>
                  <a:pt x="31750" y="1728977"/>
                </a:lnTo>
                <a:lnTo>
                  <a:pt x="31750" y="1735963"/>
                </a:lnTo>
                <a:lnTo>
                  <a:pt x="34543" y="1738756"/>
                </a:lnTo>
                <a:lnTo>
                  <a:pt x="41656" y="1738756"/>
                </a:lnTo>
                <a:lnTo>
                  <a:pt x="44450" y="1735963"/>
                </a:lnTo>
                <a:lnTo>
                  <a:pt x="44450" y="1728977"/>
                </a:lnTo>
                <a:lnTo>
                  <a:pt x="41656" y="1726056"/>
                </a:lnTo>
                <a:close/>
              </a:path>
              <a:path w="76200" h="2425065">
                <a:moveTo>
                  <a:pt x="41656" y="1700656"/>
                </a:moveTo>
                <a:lnTo>
                  <a:pt x="34543" y="1700656"/>
                </a:lnTo>
                <a:lnTo>
                  <a:pt x="31750" y="1703451"/>
                </a:lnTo>
                <a:lnTo>
                  <a:pt x="31750" y="1710563"/>
                </a:lnTo>
                <a:lnTo>
                  <a:pt x="34543" y="1713356"/>
                </a:lnTo>
                <a:lnTo>
                  <a:pt x="41656" y="1713356"/>
                </a:lnTo>
                <a:lnTo>
                  <a:pt x="44450" y="1710563"/>
                </a:lnTo>
                <a:lnTo>
                  <a:pt x="44450" y="1703451"/>
                </a:lnTo>
                <a:lnTo>
                  <a:pt x="41656" y="1700656"/>
                </a:lnTo>
                <a:close/>
              </a:path>
              <a:path w="76200" h="2425065">
                <a:moveTo>
                  <a:pt x="41656" y="1675256"/>
                </a:moveTo>
                <a:lnTo>
                  <a:pt x="34543" y="1675256"/>
                </a:lnTo>
                <a:lnTo>
                  <a:pt x="31750" y="1678051"/>
                </a:lnTo>
                <a:lnTo>
                  <a:pt x="31750" y="1685163"/>
                </a:lnTo>
                <a:lnTo>
                  <a:pt x="34543" y="1687956"/>
                </a:lnTo>
                <a:lnTo>
                  <a:pt x="41656" y="1687956"/>
                </a:lnTo>
                <a:lnTo>
                  <a:pt x="44450" y="1685163"/>
                </a:lnTo>
                <a:lnTo>
                  <a:pt x="44450" y="1678051"/>
                </a:lnTo>
                <a:lnTo>
                  <a:pt x="41656" y="1675256"/>
                </a:lnTo>
                <a:close/>
              </a:path>
              <a:path w="76200" h="2425065">
                <a:moveTo>
                  <a:pt x="41656" y="1649856"/>
                </a:moveTo>
                <a:lnTo>
                  <a:pt x="34543" y="1649856"/>
                </a:lnTo>
                <a:lnTo>
                  <a:pt x="31750" y="1652651"/>
                </a:lnTo>
                <a:lnTo>
                  <a:pt x="31750" y="1659763"/>
                </a:lnTo>
                <a:lnTo>
                  <a:pt x="34543" y="1662556"/>
                </a:lnTo>
                <a:lnTo>
                  <a:pt x="41656" y="1662556"/>
                </a:lnTo>
                <a:lnTo>
                  <a:pt x="44450" y="1659763"/>
                </a:lnTo>
                <a:lnTo>
                  <a:pt x="44450" y="1652651"/>
                </a:lnTo>
                <a:lnTo>
                  <a:pt x="41656" y="1649856"/>
                </a:lnTo>
                <a:close/>
              </a:path>
              <a:path w="76200" h="2425065">
                <a:moveTo>
                  <a:pt x="41656" y="1624456"/>
                </a:moveTo>
                <a:lnTo>
                  <a:pt x="34543" y="1624456"/>
                </a:lnTo>
                <a:lnTo>
                  <a:pt x="31750" y="1627251"/>
                </a:lnTo>
                <a:lnTo>
                  <a:pt x="31750" y="1634363"/>
                </a:lnTo>
                <a:lnTo>
                  <a:pt x="34543" y="1637156"/>
                </a:lnTo>
                <a:lnTo>
                  <a:pt x="41656" y="1637156"/>
                </a:lnTo>
                <a:lnTo>
                  <a:pt x="44450" y="1634363"/>
                </a:lnTo>
                <a:lnTo>
                  <a:pt x="44450" y="1627251"/>
                </a:lnTo>
                <a:lnTo>
                  <a:pt x="41656" y="1624456"/>
                </a:lnTo>
                <a:close/>
              </a:path>
              <a:path w="76200" h="2425065">
                <a:moveTo>
                  <a:pt x="41656" y="1599056"/>
                </a:moveTo>
                <a:lnTo>
                  <a:pt x="34543" y="1599056"/>
                </a:lnTo>
                <a:lnTo>
                  <a:pt x="31750" y="1601851"/>
                </a:lnTo>
                <a:lnTo>
                  <a:pt x="31750" y="1608836"/>
                </a:lnTo>
                <a:lnTo>
                  <a:pt x="34543" y="1611756"/>
                </a:lnTo>
                <a:lnTo>
                  <a:pt x="41656" y="1611756"/>
                </a:lnTo>
                <a:lnTo>
                  <a:pt x="44450" y="1608836"/>
                </a:lnTo>
                <a:lnTo>
                  <a:pt x="44450" y="1601851"/>
                </a:lnTo>
                <a:lnTo>
                  <a:pt x="41656" y="1599056"/>
                </a:lnTo>
                <a:close/>
              </a:path>
              <a:path w="76200" h="2425065">
                <a:moveTo>
                  <a:pt x="41656" y="1573656"/>
                </a:moveTo>
                <a:lnTo>
                  <a:pt x="34543" y="1573656"/>
                </a:lnTo>
                <a:lnTo>
                  <a:pt x="31750" y="1576451"/>
                </a:lnTo>
                <a:lnTo>
                  <a:pt x="31750" y="1583436"/>
                </a:lnTo>
                <a:lnTo>
                  <a:pt x="34543" y="1586356"/>
                </a:lnTo>
                <a:lnTo>
                  <a:pt x="41656" y="1586356"/>
                </a:lnTo>
                <a:lnTo>
                  <a:pt x="44450" y="1583436"/>
                </a:lnTo>
                <a:lnTo>
                  <a:pt x="44450" y="1576451"/>
                </a:lnTo>
                <a:lnTo>
                  <a:pt x="41656" y="1573656"/>
                </a:lnTo>
                <a:close/>
              </a:path>
              <a:path w="76200" h="2425065">
                <a:moveTo>
                  <a:pt x="41656" y="1548256"/>
                </a:moveTo>
                <a:lnTo>
                  <a:pt x="34543" y="1548256"/>
                </a:lnTo>
                <a:lnTo>
                  <a:pt x="31750" y="1551051"/>
                </a:lnTo>
                <a:lnTo>
                  <a:pt x="31750" y="1558036"/>
                </a:lnTo>
                <a:lnTo>
                  <a:pt x="34543" y="1560956"/>
                </a:lnTo>
                <a:lnTo>
                  <a:pt x="41656" y="1560956"/>
                </a:lnTo>
                <a:lnTo>
                  <a:pt x="44450" y="1558036"/>
                </a:lnTo>
                <a:lnTo>
                  <a:pt x="44450" y="1551051"/>
                </a:lnTo>
                <a:lnTo>
                  <a:pt x="41656" y="1548256"/>
                </a:lnTo>
                <a:close/>
              </a:path>
              <a:path w="76200" h="2425065">
                <a:moveTo>
                  <a:pt x="41656" y="1522729"/>
                </a:moveTo>
                <a:lnTo>
                  <a:pt x="34543" y="1522729"/>
                </a:lnTo>
                <a:lnTo>
                  <a:pt x="31750" y="1525651"/>
                </a:lnTo>
                <a:lnTo>
                  <a:pt x="31750" y="1532636"/>
                </a:lnTo>
                <a:lnTo>
                  <a:pt x="34543" y="1535556"/>
                </a:lnTo>
                <a:lnTo>
                  <a:pt x="41656" y="1535556"/>
                </a:lnTo>
                <a:lnTo>
                  <a:pt x="44450" y="1532636"/>
                </a:lnTo>
                <a:lnTo>
                  <a:pt x="44450" y="1525651"/>
                </a:lnTo>
                <a:lnTo>
                  <a:pt x="41656" y="1522729"/>
                </a:lnTo>
                <a:close/>
              </a:path>
              <a:path w="76200" h="2425065">
                <a:moveTo>
                  <a:pt x="41656" y="1497329"/>
                </a:moveTo>
                <a:lnTo>
                  <a:pt x="34543" y="1497329"/>
                </a:lnTo>
                <a:lnTo>
                  <a:pt x="31750" y="1500251"/>
                </a:lnTo>
                <a:lnTo>
                  <a:pt x="31750" y="1507236"/>
                </a:lnTo>
                <a:lnTo>
                  <a:pt x="34543" y="1510029"/>
                </a:lnTo>
                <a:lnTo>
                  <a:pt x="41656" y="1510029"/>
                </a:lnTo>
                <a:lnTo>
                  <a:pt x="44450" y="1507236"/>
                </a:lnTo>
                <a:lnTo>
                  <a:pt x="44450" y="1500251"/>
                </a:lnTo>
                <a:lnTo>
                  <a:pt x="41656" y="1497329"/>
                </a:lnTo>
                <a:close/>
              </a:path>
              <a:path w="76200" h="2425065">
                <a:moveTo>
                  <a:pt x="41656" y="1471929"/>
                </a:moveTo>
                <a:lnTo>
                  <a:pt x="34543" y="1471929"/>
                </a:lnTo>
                <a:lnTo>
                  <a:pt x="31750" y="1474851"/>
                </a:lnTo>
                <a:lnTo>
                  <a:pt x="31750" y="1481836"/>
                </a:lnTo>
                <a:lnTo>
                  <a:pt x="34543" y="1484629"/>
                </a:lnTo>
                <a:lnTo>
                  <a:pt x="41656" y="1484629"/>
                </a:lnTo>
                <a:lnTo>
                  <a:pt x="44450" y="1481836"/>
                </a:lnTo>
                <a:lnTo>
                  <a:pt x="44450" y="1474851"/>
                </a:lnTo>
                <a:lnTo>
                  <a:pt x="41656" y="1471929"/>
                </a:lnTo>
                <a:close/>
              </a:path>
              <a:path w="76200" h="2425065">
                <a:moveTo>
                  <a:pt x="41656" y="1446529"/>
                </a:moveTo>
                <a:lnTo>
                  <a:pt x="34543" y="1446529"/>
                </a:lnTo>
                <a:lnTo>
                  <a:pt x="31750" y="1449324"/>
                </a:lnTo>
                <a:lnTo>
                  <a:pt x="31750" y="1456436"/>
                </a:lnTo>
                <a:lnTo>
                  <a:pt x="34543" y="1459229"/>
                </a:lnTo>
                <a:lnTo>
                  <a:pt x="41656" y="1459229"/>
                </a:lnTo>
                <a:lnTo>
                  <a:pt x="44450" y="1456436"/>
                </a:lnTo>
                <a:lnTo>
                  <a:pt x="44450" y="1449324"/>
                </a:lnTo>
                <a:lnTo>
                  <a:pt x="41656" y="1446529"/>
                </a:lnTo>
                <a:close/>
              </a:path>
              <a:path w="76200" h="2425065">
                <a:moveTo>
                  <a:pt x="41656" y="1421129"/>
                </a:moveTo>
                <a:lnTo>
                  <a:pt x="34543" y="1421129"/>
                </a:lnTo>
                <a:lnTo>
                  <a:pt x="31750" y="1423924"/>
                </a:lnTo>
                <a:lnTo>
                  <a:pt x="31750" y="1431036"/>
                </a:lnTo>
                <a:lnTo>
                  <a:pt x="34543" y="1433829"/>
                </a:lnTo>
                <a:lnTo>
                  <a:pt x="41656" y="1433829"/>
                </a:lnTo>
                <a:lnTo>
                  <a:pt x="44450" y="1431036"/>
                </a:lnTo>
                <a:lnTo>
                  <a:pt x="44450" y="1423924"/>
                </a:lnTo>
                <a:lnTo>
                  <a:pt x="41656" y="1421129"/>
                </a:lnTo>
                <a:close/>
              </a:path>
              <a:path w="76200" h="2425065">
                <a:moveTo>
                  <a:pt x="41656" y="1395729"/>
                </a:moveTo>
                <a:lnTo>
                  <a:pt x="34543" y="1395729"/>
                </a:lnTo>
                <a:lnTo>
                  <a:pt x="31750" y="1398524"/>
                </a:lnTo>
                <a:lnTo>
                  <a:pt x="31750" y="1405636"/>
                </a:lnTo>
                <a:lnTo>
                  <a:pt x="34543" y="1408429"/>
                </a:lnTo>
                <a:lnTo>
                  <a:pt x="41656" y="1408429"/>
                </a:lnTo>
                <a:lnTo>
                  <a:pt x="44450" y="1405636"/>
                </a:lnTo>
                <a:lnTo>
                  <a:pt x="44450" y="1398524"/>
                </a:lnTo>
                <a:lnTo>
                  <a:pt x="41656" y="1395729"/>
                </a:lnTo>
                <a:close/>
              </a:path>
              <a:path w="76200" h="2425065">
                <a:moveTo>
                  <a:pt x="41656" y="1370329"/>
                </a:moveTo>
                <a:lnTo>
                  <a:pt x="34543" y="1370329"/>
                </a:lnTo>
                <a:lnTo>
                  <a:pt x="31750" y="1373124"/>
                </a:lnTo>
                <a:lnTo>
                  <a:pt x="31750" y="1380236"/>
                </a:lnTo>
                <a:lnTo>
                  <a:pt x="34543" y="1383029"/>
                </a:lnTo>
                <a:lnTo>
                  <a:pt x="41656" y="1383029"/>
                </a:lnTo>
                <a:lnTo>
                  <a:pt x="44450" y="1380236"/>
                </a:lnTo>
                <a:lnTo>
                  <a:pt x="44450" y="1373124"/>
                </a:lnTo>
                <a:lnTo>
                  <a:pt x="41656" y="1370329"/>
                </a:lnTo>
                <a:close/>
              </a:path>
              <a:path w="76200" h="2425065">
                <a:moveTo>
                  <a:pt x="41656" y="1344929"/>
                </a:moveTo>
                <a:lnTo>
                  <a:pt x="34543" y="1344929"/>
                </a:lnTo>
                <a:lnTo>
                  <a:pt x="31750" y="1347724"/>
                </a:lnTo>
                <a:lnTo>
                  <a:pt x="31750" y="1354709"/>
                </a:lnTo>
                <a:lnTo>
                  <a:pt x="34543" y="1357629"/>
                </a:lnTo>
                <a:lnTo>
                  <a:pt x="41656" y="1357629"/>
                </a:lnTo>
                <a:lnTo>
                  <a:pt x="44450" y="1354709"/>
                </a:lnTo>
                <a:lnTo>
                  <a:pt x="44450" y="1347724"/>
                </a:lnTo>
                <a:lnTo>
                  <a:pt x="41656" y="1344929"/>
                </a:lnTo>
                <a:close/>
              </a:path>
              <a:path w="76200" h="2425065">
                <a:moveTo>
                  <a:pt x="41656" y="1319529"/>
                </a:moveTo>
                <a:lnTo>
                  <a:pt x="34543" y="1319529"/>
                </a:lnTo>
                <a:lnTo>
                  <a:pt x="31750" y="1322324"/>
                </a:lnTo>
                <a:lnTo>
                  <a:pt x="31750" y="1329309"/>
                </a:lnTo>
                <a:lnTo>
                  <a:pt x="34543" y="1332229"/>
                </a:lnTo>
                <a:lnTo>
                  <a:pt x="41656" y="1332229"/>
                </a:lnTo>
                <a:lnTo>
                  <a:pt x="44450" y="1329309"/>
                </a:lnTo>
                <a:lnTo>
                  <a:pt x="44450" y="1322324"/>
                </a:lnTo>
                <a:lnTo>
                  <a:pt x="41656" y="1319529"/>
                </a:lnTo>
                <a:close/>
              </a:path>
              <a:path w="76200" h="2425065">
                <a:moveTo>
                  <a:pt x="41656" y="1294129"/>
                </a:moveTo>
                <a:lnTo>
                  <a:pt x="34543" y="1294129"/>
                </a:lnTo>
                <a:lnTo>
                  <a:pt x="31750" y="1296924"/>
                </a:lnTo>
                <a:lnTo>
                  <a:pt x="31750" y="1303909"/>
                </a:lnTo>
                <a:lnTo>
                  <a:pt x="34543" y="1306829"/>
                </a:lnTo>
                <a:lnTo>
                  <a:pt x="41656" y="1306829"/>
                </a:lnTo>
                <a:lnTo>
                  <a:pt x="44450" y="1303909"/>
                </a:lnTo>
                <a:lnTo>
                  <a:pt x="44450" y="1296924"/>
                </a:lnTo>
                <a:lnTo>
                  <a:pt x="41656" y="1294129"/>
                </a:lnTo>
                <a:close/>
              </a:path>
              <a:path w="76200" h="2425065">
                <a:moveTo>
                  <a:pt x="41656" y="1268602"/>
                </a:moveTo>
                <a:lnTo>
                  <a:pt x="34543" y="1268602"/>
                </a:lnTo>
                <a:lnTo>
                  <a:pt x="31750" y="1271524"/>
                </a:lnTo>
                <a:lnTo>
                  <a:pt x="31750" y="1278509"/>
                </a:lnTo>
                <a:lnTo>
                  <a:pt x="34543" y="1281429"/>
                </a:lnTo>
                <a:lnTo>
                  <a:pt x="41656" y="1281429"/>
                </a:lnTo>
                <a:lnTo>
                  <a:pt x="44450" y="1278509"/>
                </a:lnTo>
                <a:lnTo>
                  <a:pt x="44450" y="1271524"/>
                </a:lnTo>
                <a:lnTo>
                  <a:pt x="41656" y="1268602"/>
                </a:lnTo>
                <a:close/>
              </a:path>
              <a:path w="76200" h="2425065">
                <a:moveTo>
                  <a:pt x="41656" y="1243202"/>
                </a:moveTo>
                <a:lnTo>
                  <a:pt x="34543" y="1243202"/>
                </a:lnTo>
                <a:lnTo>
                  <a:pt x="31750" y="1246124"/>
                </a:lnTo>
                <a:lnTo>
                  <a:pt x="31750" y="1253109"/>
                </a:lnTo>
                <a:lnTo>
                  <a:pt x="34543" y="1255902"/>
                </a:lnTo>
                <a:lnTo>
                  <a:pt x="41656" y="1255902"/>
                </a:lnTo>
                <a:lnTo>
                  <a:pt x="44450" y="1253109"/>
                </a:lnTo>
                <a:lnTo>
                  <a:pt x="44450" y="1246124"/>
                </a:lnTo>
                <a:lnTo>
                  <a:pt x="41656" y="1243202"/>
                </a:lnTo>
                <a:close/>
              </a:path>
              <a:path w="76200" h="2425065">
                <a:moveTo>
                  <a:pt x="41656" y="1217802"/>
                </a:moveTo>
                <a:lnTo>
                  <a:pt x="34543" y="1217802"/>
                </a:lnTo>
                <a:lnTo>
                  <a:pt x="31750" y="1220724"/>
                </a:lnTo>
                <a:lnTo>
                  <a:pt x="31750" y="1227709"/>
                </a:lnTo>
                <a:lnTo>
                  <a:pt x="34543" y="1230502"/>
                </a:lnTo>
                <a:lnTo>
                  <a:pt x="41656" y="1230502"/>
                </a:lnTo>
                <a:lnTo>
                  <a:pt x="44450" y="1227709"/>
                </a:lnTo>
                <a:lnTo>
                  <a:pt x="44450" y="1220724"/>
                </a:lnTo>
                <a:lnTo>
                  <a:pt x="41656" y="1217802"/>
                </a:lnTo>
                <a:close/>
              </a:path>
              <a:path w="76200" h="2425065">
                <a:moveTo>
                  <a:pt x="41656" y="1192402"/>
                </a:moveTo>
                <a:lnTo>
                  <a:pt x="34543" y="1192402"/>
                </a:lnTo>
                <a:lnTo>
                  <a:pt x="31750" y="1195197"/>
                </a:lnTo>
                <a:lnTo>
                  <a:pt x="31750" y="1202309"/>
                </a:lnTo>
                <a:lnTo>
                  <a:pt x="34543" y="1205102"/>
                </a:lnTo>
                <a:lnTo>
                  <a:pt x="41656" y="1205102"/>
                </a:lnTo>
                <a:lnTo>
                  <a:pt x="44450" y="1202309"/>
                </a:lnTo>
                <a:lnTo>
                  <a:pt x="44450" y="1195197"/>
                </a:lnTo>
                <a:lnTo>
                  <a:pt x="41656" y="1192402"/>
                </a:lnTo>
                <a:close/>
              </a:path>
              <a:path w="76200" h="2425065">
                <a:moveTo>
                  <a:pt x="41656" y="1167002"/>
                </a:moveTo>
                <a:lnTo>
                  <a:pt x="34543" y="1167002"/>
                </a:lnTo>
                <a:lnTo>
                  <a:pt x="31750" y="1169797"/>
                </a:lnTo>
                <a:lnTo>
                  <a:pt x="31750" y="1176909"/>
                </a:lnTo>
                <a:lnTo>
                  <a:pt x="34543" y="1179702"/>
                </a:lnTo>
                <a:lnTo>
                  <a:pt x="41656" y="1179702"/>
                </a:lnTo>
                <a:lnTo>
                  <a:pt x="44450" y="1176909"/>
                </a:lnTo>
                <a:lnTo>
                  <a:pt x="44450" y="1169797"/>
                </a:lnTo>
                <a:lnTo>
                  <a:pt x="41656" y="1167002"/>
                </a:lnTo>
                <a:close/>
              </a:path>
              <a:path w="76200" h="2425065">
                <a:moveTo>
                  <a:pt x="41656" y="1141602"/>
                </a:moveTo>
                <a:lnTo>
                  <a:pt x="34543" y="1141602"/>
                </a:lnTo>
                <a:lnTo>
                  <a:pt x="31750" y="1144397"/>
                </a:lnTo>
                <a:lnTo>
                  <a:pt x="31750" y="1151509"/>
                </a:lnTo>
                <a:lnTo>
                  <a:pt x="34543" y="1154302"/>
                </a:lnTo>
                <a:lnTo>
                  <a:pt x="41656" y="1154302"/>
                </a:lnTo>
                <a:lnTo>
                  <a:pt x="44450" y="1151509"/>
                </a:lnTo>
                <a:lnTo>
                  <a:pt x="44450" y="1144397"/>
                </a:lnTo>
                <a:lnTo>
                  <a:pt x="41656" y="1141602"/>
                </a:lnTo>
                <a:close/>
              </a:path>
              <a:path w="76200" h="2425065">
                <a:moveTo>
                  <a:pt x="41656" y="1116202"/>
                </a:moveTo>
                <a:lnTo>
                  <a:pt x="34543" y="1116202"/>
                </a:lnTo>
                <a:lnTo>
                  <a:pt x="31750" y="1118997"/>
                </a:lnTo>
                <a:lnTo>
                  <a:pt x="31750" y="1126109"/>
                </a:lnTo>
                <a:lnTo>
                  <a:pt x="34543" y="1128902"/>
                </a:lnTo>
                <a:lnTo>
                  <a:pt x="41656" y="1128902"/>
                </a:lnTo>
                <a:lnTo>
                  <a:pt x="44450" y="1126109"/>
                </a:lnTo>
                <a:lnTo>
                  <a:pt x="44450" y="1118997"/>
                </a:lnTo>
                <a:lnTo>
                  <a:pt x="41656" y="1116202"/>
                </a:lnTo>
                <a:close/>
              </a:path>
              <a:path w="76200" h="2425065">
                <a:moveTo>
                  <a:pt x="41656" y="1090802"/>
                </a:moveTo>
                <a:lnTo>
                  <a:pt x="34543" y="1090802"/>
                </a:lnTo>
                <a:lnTo>
                  <a:pt x="31750" y="1093597"/>
                </a:lnTo>
                <a:lnTo>
                  <a:pt x="31750" y="1100581"/>
                </a:lnTo>
                <a:lnTo>
                  <a:pt x="34543" y="1103502"/>
                </a:lnTo>
                <a:lnTo>
                  <a:pt x="41656" y="1103502"/>
                </a:lnTo>
                <a:lnTo>
                  <a:pt x="44450" y="1100581"/>
                </a:lnTo>
                <a:lnTo>
                  <a:pt x="44450" y="1093597"/>
                </a:lnTo>
                <a:lnTo>
                  <a:pt x="41656" y="1090802"/>
                </a:lnTo>
                <a:close/>
              </a:path>
              <a:path w="76200" h="2425065">
                <a:moveTo>
                  <a:pt x="41656" y="1065402"/>
                </a:moveTo>
                <a:lnTo>
                  <a:pt x="34543" y="1065402"/>
                </a:lnTo>
                <a:lnTo>
                  <a:pt x="31750" y="1068197"/>
                </a:lnTo>
                <a:lnTo>
                  <a:pt x="31750" y="1075181"/>
                </a:lnTo>
                <a:lnTo>
                  <a:pt x="34543" y="1078102"/>
                </a:lnTo>
                <a:lnTo>
                  <a:pt x="41656" y="1078102"/>
                </a:lnTo>
                <a:lnTo>
                  <a:pt x="44450" y="1075181"/>
                </a:lnTo>
                <a:lnTo>
                  <a:pt x="44450" y="1068197"/>
                </a:lnTo>
                <a:lnTo>
                  <a:pt x="41656" y="1065402"/>
                </a:lnTo>
                <a:close/>
              </a:path>
              <a:path w="76200" h="2425065">
                <a:moveTo>
                  <a:pt x="41656" y="1040002"/>
                </a:moveTo>
                <a:lnTo>
                  <a:pt x="34543" y="1040002"/>
                </a:lnTo>
                <a:lnTo>
                  <a:pt x="31750" y="1042797"/>
                </a:lnTo>
                <a:lnTo>
                  <a:pt x="31750" y="1049781"/>
                </a:lnTo>
                <a:lnTo>
                  <a:pt x="34543" y="1052702"/>
                </a:lnTo>
                <a:lnTo>
                  <a:pt x="41656" y="1052702"/>
                </a:lnTo>
                <a:lnTo>
                  <a:pt x="44450" y="1049781"/>
                </a:lnTo>
                <a:lnTo>
                  <a:pt x="44450" y="1042797"/>
                </a:lnTo>
                <a:lnTo>
                  <a:pt x="41656" y="1040002"/>
                </a:lnTo>
                <a:close/>
              </a:path>
              <a:path w="76200" h="2425065">
                <a:moveTo>
                  <a:pt x="41656" y="1014476"/>
                </a:moveTo>
                <a:lnTo>
                  <a:pt x="34543" y="1014476"/>
                </a:lnTo>
                <a:lnTo>
                  <a:pt x="31750" y="1017397"/>
                </a:lnTo>
                <a:lnTo>
                  <a:pt x="31750" y="1024381"/>
                </a:lnTo>
                <a:lnTo>
                  <a:pt x="34543" y="1027302"/>
                </a:lnTo>
                <a:lnTo>
                  <a:pt x="41656" y="1027302"/>
                </a:lnTo>
                <a:lnTo>
                  <a:pt x="44450" y="1024381"/>
                </a:lnTo>
                <a:lnTo>
                  <a:pt x="44450" y="1017397"/>
                </a:lnTo>
                <a:lnTo>
                  <a:pt x="41656" y="1014476"/>
                </a:lnTo>
                <a:close/>
              </a:path>
              <a:path w="76200" h="2425065">
                <a:moveTo>
                  <a:pt x="41656" y="989076"/>
                </a:moveTo>
                <a:lnTo>
                  <a:pt x="34543" y="989076"/>
                </a:lnTo>
                <a:lnTo>
                  <a:pt x="31750" y="991997"/>
                </a:lnTo>
                <a:lnTo>
                  <a:pt x="31750" y="998981"/>
                </a:lnTo>
                <a:lnTo>
                  <a:pt x="34543" y="1001776"/>
                </a:lnTo>
                <a:lnTo>
                  <a:pt x="41656" y="1001776"/>
                </a:lnTo>
                <a:lnTo>
                  <a:pt x="44450" y="998981"/>
                </a:lnTo>
                <a:lnTo>
                  <a:pt x="44450" y="991997"/>
                </a:lnTo>
                <a:lnTo>
                  <a:pt x="41656" y="989076"/>
                </a:lnTo>
                <a:close/>
              </a:path>
              <a:path w="76200" h="2425065">
                <a:moveTo>
                  <a:pt x="41656" y="963676"/>
                </a:moveTo>
                <a:lnTo>
                  <a:pt x="34543" y="963676"/>
                </a:lnTo>
                <a:lnTo>
                  <a:pt x="31750" y="966597"/>
                </a:lnTo>
                <a:lnTo>
                  <a:pt x="31750" y="973581"/>
                </a:lnTo>
                <a:lnTo>
                  <a:pt x="34543" y="976376"/>
                </a:lnTo>
                <a:lnTo>
                  <a:pt x="41656" y="976376"/>
                </a:lnTo>
                <a:lnTo>
                  <a:pt x="44450" y="973581"/>
                </a:lnTo>
                <a:lnTo>
                  <a:pt x="44450" y="966597"/>
                </a:lnTo>
                <a:lnTo>
                  <a:pt x="41656" y="963676"/>
                </a:lnTo>
                <a:close/>
              </a:path>
              <a:path w="76200" h="2425065">
                <a:moveTo>
                  <a:pt x="41656" y="938276"/>
                </a:moveTo>
                <a:lnTo>
                  <a:pt x="34543" y="938276"/>
                </a:lnTo>
                <a:lnTo>
                  <a:pt x="31750" y="941197"/>
                </a:lnTo>
                <a:lnTo>
                  <a:pt x="31750" y="948181"/>
                </a:lnTo>
                <a:lnTo>
                  <a:pt x="34543" y="950976"/>
                </a:lnTo>
                <a:lnTo>
                  <a:pt x="41656" y="950976"/>
                </a:lnTo>
                <a:lnTo>
                  <a:pt x="44450" y="948181"/>
                </a:lnTo>
                <a:lnTo>
                  <a:pt x="44450" y="941197"/>
                </a:lnTo>
                <a:lnTo>
                  <a:pt x="41656" y="938276"/>
                </a:lnTo>
                <a:close/>
              </a:path>
              <a:path w="76200" h="2425065">
                <a:moveTo>
                  <a:pt x="41656" y="912876"/>
                </a:moveTo>
                <a:lnTo>
                  <a:pt x="34543" y="912876"/>
                </a:lnTo>
                <a:lnTo>
                  <a:pt x="31750" y="915669"/>
                </a:lnTo>
                <a:lnTo>
                  <a:pt x="31750" y="922781"/>
                </a:lnTo>
                <a:lnTo>
                  <a:pt x="34543" y="925576"/>
                </a:lnTo>
                <a:lnTo>
                  <a:pt x="41656" y="925576"/>
                </a:lnTo>
                <a:lnTo>
                  <a:pt x="44450" y="922781"/>
                </a:lnTo>
                <a:lnTo>
                  <a:pt x="44450" y="915669"/>
                </a:lnTo>
                <a:lnTo>
                  <a:pt x="41656" y="912876"/>
                </a:lnTo>
                <a:close/>
              </a:path>
              <a:path w="76200" h="2425065">
                <a:moveTo>
                  <a:pt x="41656" y="887476"/>
                </a:moveTo>
                <a:lnTo>
                  <a:pt x="34543" y="887476"/>
                </a:lnTo>
                <a:lnTo>
                  <a:pt x="31750" y="890269"/>
                </a:lnTo>
                <a:lnTo>
                  <a:pt x="31750" y="897381"/>
                </a:lnTo>
                <a:lnTo>
                  <a:pt x="34543" y="900176"/>
                </a:lnTo>
                <a:lnTo>
                  <a:pt x="41656" y="900176"/>
                </a:lnTo>
                <a:lnTo>
                  <a:pt x="44450" y="897381"/>
                </a:lnTo>
                <a:lnTo>
                  <a:pt x="44450" y="890269"/>
                </a:lnTo>
                <a:lnTo>
                  <a:pt x="41656" y="887476"/>
                </a:lnTo>
                <a:close/>
              </a:path>
              <a:path w="76200" h="2425065">
                <a:moveTo>
                  <a:pt x="41656" y="862076"/>
                </a:moveTo>
                <a:lnTo>
                  <a:pt x="34543" y="862076"/>
                </a:lnTo>
                <a:lnTo>
                  <a:pt x="31750" y="864869"/>
                </a:lnTo>
                <a:lnTo>
                  <a:pt x="31750" y="871981"/>
                </a:lnTo>
                <a:lnTo>
                  <a:pt x="34543" y="874776"/>
                </a:lnTo>
                <a:lnTo>
                  <a:pt x="41656" y="874776"/>
                </a:lnTo>
                <a:lnTo>
                  <a:pt x="44450" y="871981"/>
                </a:lnTo>
                <a:lnTo>
                  <a:pt x="44450" y="864869"/>
                </a:lnTo>
                <a:lnTo>
                  <a:pt x="41656" y="862076"/>
                </a:lnTo>
                <a:close/>
              </a:path>
              <a:path w="76200" h="2425065">
                <a:moveTo>
                  <a:pt x="41656" y="836676"/>
                </a:moveTo>
                <a:lnTo>
                  <a:pt x="34543" y="836676"/>
                </a:lnTo>
                <a:lnTo>
                  <a:pt x="31750" y="839469"/>
                </a:lnTo>
                <a:lnTo>
                  <a:pt x="31750" y="846454"/>
                </a:lnTo>
                <a:lnTo>
                  <a:pt x="34543" y="849376"/>
                </a:lnTo>
                <a:lnTo>
                  <a:pt x="41656" y="849376"/>
                </a:lnTo>
                <a:lnTo>
                  <a:pt x="44450" y="846454"/>
                </a:lnTo>
                <a:lnTo>
                  <a:pt x="44450" y="839469"/>
                </a:lnTo>
                <a:lnTo>
                  <a:pt x="41656" y="836676"/>
                </a:lnTo>
                <a:close/>
              </a:path>
              <a:path w="76200" h="2425065">
                <a:moveTo>
                  <a:pt x="41656" y="811276"/>
                </a:moveTo>
                <a:lnTo>
                  <a:pt x="34543" y="811276"/>
                </a:lnTo>
                <a:lnTo>
                  <a:pt x="31750" y="814069"/>
                </a:lnTo>
                <a:lnTo>
                  <a:pt x="31750" y="821054"/>
                </a:lnTo>
                <a:lnTo>
                  <a:pt x="34543" y="823976"/>
                </a:lnTo>
                <a:lnTo>
                  <a:pt x="41656" y="823976"/>
                </a:lnTo>
                <a:lnTo>
                  <a:pt x="44450" y="821054"/>
                </a:lnTo>
                <a:lnTo>
                  <a:pt x="44450" y="814069"/>
                </a:lnTo>
                <a:lnTo>
                  <a:pt x="41656" y="811276"/>
                </a:lnTo>
                <a:close/>
              </a:path>
              <a:path w="76200" h="2425065">
                <a:moveTo>
                  <a:pt x="41656" y="785876"/>
                </a:moveTo>
                <a:lnTo>
                  <a:pt x="34543" y="785876"/>
                </a:lnTo>
                <a:lnTo>
                  <a:pt x="31750" y="788669"/>
                </a:lnTo>
                <a:lnTo>
                  <a:pt x="31750" y="795654"/>
                </a:lnTo>
                <a:lnTo>
                  <a:pt x="34543" y="798576"/>
                </a:lnTo>
                <a:lnTo>
                  <a:pt x="41656" y="798576"/>
                </a:lnTo>
                <a:lnTo>
                  <a:pt x="44450" y="795654"/>
                </a:lnTo>
                <a:lnTo>
                  <a:pt x="44450" y="788669"/>
                </a:lnTo>
                <a:lnTo>
                  <a:pt x="41656" y="785876"/>
                </a:lnTo>
                <a:close/>
              </a:path>
              <a:path w="76200" h="2425065">
                <a:moveTo>
                  <a:pt x="41656" y="760349"/>
                </a:moveTo>
                <a:lnTo>
                  <a:pt x="34543" y="760349"/>
                </a:lnTo>
                <a:lnTo>
                  <a:pt x="31750" y="763269"/>
                </a:lnTo>
                <a:lnTo>
                  <a:pt x="31750" y="770254"/>
                </a:lnTo>
                <a:lnTo>
                  <a:pt x="34543" y="773176"/>
                </a:lnTo>
                <a:lnTo>
                  <a:pt x="41656" y="773176"/>
                </a:lnTo>
                <a:lnTo>
                  <a:pt x="44450" y="770254"/>
                </a:lnTo>
                <a:lnTo>
                  <a:pt x="44450" y="763269"/>
                </a:lnTo>
                <a:lnTo>
                  <a:pt x="41656" y="760349"/>
                </a:lnTo>
                <a:close/>
              </a:path>
              <a:path w="76200" h="2425065">
                <a:moveTo>
                  <a:pt x="41656" y="734949"/>
                </a:moveTo>
                <a:lnTo>
                  <a:pt x="34543" y="734949"/>
                </a:lnTo>
                <a:lnTo>
                  <a:pt x="31750" y="737869"/>
                </a:lnTo>
                <a:lnTo>
                  <a:pt x="31750" y="744854"/>
                </a:lnTo>
                <a:lnTo>
                  <a:pt x="34543" y="747649"/>
                </a:lnTo>
                <a:lnTo>
                  <a:pt x="41656" y="747649"/>
                </a:lnTo>
                <a:lnTo>
                  <a:pt x="44450" y="744854"/>
                </a:lnTo>
                <a:lnTo>
                  <a:pt x="44450" y="737869"/>
                </a:lnTo>
                <a:lnTo>
                  <a:pt x="41656" y="734949"/>
                </a:lnTo>
                <a:close/>
              </a:path>
              <a:path w="76200" h="2425065">
                <a:moveTo>
                  <a:pt x="41656" y="709549"/>
                </a:moveTo>
                <a:lnTo>
                  <a:pt x="34543" y="709549"/>
                </a:lnTo>
                <a:lnTo>
                  <a:pt x="31750" y="712469"/>
                </a:lnTo>
                <a:lnTo>
                  <a:pt x="31750" y="719454"/>
                </a:lnTo>
                <a:lnTo>
                  <a:pt x="34543" y="722249"/>
                </a:lnTo>
                <a:lnTo>
                  <a:pt x="41656" y="722249"/>
                </a:lnTo>
                <a:lnTo>
                  <a:pt x="44450" y="719454"/>
                </a:lnTo>
                <a:lnTo>
                  <a:pt x="44450" y="712469"/>
                </a:lnTo>
                <a:lnTo>
                  <a:pt x="41656" y="709549"/>
                </a:lnTo>
                <a:close/>
              </a:path>
              <a:path w="76200" h="2425065">
                <a:moveTo>
                  <a:pt x="41656" y="684149"/>
                </a:moveTo>
                <a:lnTo>
                  <a:pt x="34543" y="684149"/>
                </a:lnTo>
                <a:lnTo>
                  <a:pt x="31750" y="686942"/>
                </a:lnTo>
                <a:lnTo>
                  <a:pt x="31750" y="694054"/>
                </a:lnTo>
                <a:lnTo>
                  <a:pt x="34543" y="696849"/>
                </a:lnTo>
                <a:lnTo>
                  <a:pt x="41656" y="696849"/>
                </a:lnTo>
                <a:lnTo>
                  <a:pt x="44450" y="694054"/>
                </a:lnTo>
                <a:lnTo>
                  <a:pt x="44450" y="686942"/>
                </a:lnTo>
                <a:lnTo>
                  <a:pt x="41656" y="684149"/>
                </a:lnTo>
                <a:close/>
              </a:path>
              <a:path w="76200" h="2425065">
                <a:moveTo>
                  <a:pt x="41656" y="658749"/>
                </a:moveTo>
                <a:lnTo>
                  <a:pt x="34543" y="658749"/>
                </a:lnTo>
                <a:lnTo>
                  <a:pt x="31750" y="661542"/>
                </a:lnTo>
                <a:lnTo>
                  <a:pt x="31750" y="668654"/>
                </a:lnTo>
                <a:lnTo>
                  <a:pt x="34543" y="671449"/>
                </a:lnTo>
                <a:lnTo>
                  <a:pt x="41656" y="671449"/>
                </a:lnTo>
                <a:lnTo>
                  <a:pt x="44450" y="668654"/>
                </a:lnTo>
                <a:lnTo>
                  <a:pt x="44450" y="661542"/>
                </a:lnTo>
                <a:lnTo>
                  <a:pt x="41656" y="658749"/>
                </a:lnTo>
                <a:close/>
              </a:path>
              <a:path w="76200" h="2425065">
                <a:moveTo>
                  <a:pt x="41656" y="633349"/>
                </a:moveTo>
                <a:lnTo>
                  <a:pt x="34543" y="633349"/>
                </a:lnTo>
                <a:lnTo>
                  <a:pt x="31750" y="636142"/>
                </a:lnTo>
                <a:lnTo>
                  <a:pt x="31750" y="643254"/>
                </a:lnTo>
                <a:lnTo>
                  <a:pt x="34543" y="646049"/>
                </a:lnTo>
                <a:lnTo>
                  <a:pt x="41656" y="646049"/>
                </a:lnTo>
                <a:lnTo>
                  <a:pt x="44450" y="643254"/>
                </a:lnTo>
                <a:lnTo>
                  <a:pt x="44450" y="636142"/>
                </a:lnTo>
                <a:lnTo>
                  <a:pt x="41656" y="633349"/>
                </a:lnTo>
                <a:close/>
              </a:path>
              <a:path w="76200" h="2425065">
                <a:moveTo>
                  <a:pt x="41656" y="607949"/>
                </a:moveTo>
                <a:lnTo>
                  <a:pt x="34543" y="607949"/>
                </a:lnTo>
                <a:lnTo>
                  <a:pt x="31750" y="610742"/>
                </a:lnTo>
                <a:lnTo>
                  <a:pt x="31750" y="617854"/>
                </a:lnTo>
                <a:lnTo>
                  <a:pt x="34543" y="620649"/>
                </a:lnTo>
                <a:lnTo>
                  <a:pt x="41656" y="620649"/>
                </a:lnTo>
                <a:lnTo>
                  <a:pt x="44450" y="617854"/>
                </a:lnTo>
                <a:lnTo>
                  <a:pt x="44450" y="610742"/>
                </a:lnTo>
                <a:lnTo>
                  <a:pt x="41656" y="607949"/>
                </a:lnTo>
                <a:close/>
              </a:path>
              <a:path w="76200" h="2425065">
                <a:moveTo>
                  <a:pt x="41656" y="582549"/>
                </a:moveTo>
                <a:lnTo>
                  <a:pt x="34543" y="582549"/>
                </a:lnTo>
                <a:lnTo>
                  <a:pt x="31750" y="585342"/>
                </a:lnTo>
                <a:lnTo>
                  <a:pt x="31750" y="592327"/>
                </a:lnTo>
                <a:lnTo>
                  <a:pt x="34543" y="595249"/>
                </a:lnTo>
                <a:lnTo>
                  <a:pt x="41656" y="595249"/>
                </a:lnTo>
                <a:lnTo>
                  <a:pt x="44450" y="592327"/>
                </a:lnTo>
                <a:lnTo>
                  <a:pt x="44450" y="585342"/>
                </a:lnTo>
                <a:lnTo>
                  <a:pt x="41656" y="582549"/>
                </a:lnTo>
                <a:close/>
              </a:path>
              <a:path w="76200" h="2425065">
                <a:moveTo>
                  <a:pt x="41656" y="557149"/>
                </a:moveTo>
                <a:lnTo>
                  <a:pt x="34543" y="557149"/>
                </a:lnTo>
                <a:lnTo>
                  <a:pt x="31750" y="559942"/>
                </a:lnTo>
                <a:lnTo>
                  <a:pt x="31750" y="566927"/>
                </a:lnTo>
                <a:lnTo>
                  <a:pt x="34543" y="569849"/>
                </a:lnTo>
                <a:lnTo>
                  <a:pt x="41656" y="569849"/>
                </a:lnTo>
                <a:lnTo>
                  <a:pt x="44450" y="566927"/>
                </a:lnTo>
                <a:lnTo>
                  <a:pt x="44450" y="559942"/>
                </a:lnTo>
                <a:lnTo>
                  <a:pt x="41656" y="557149"/>
                </a:lnTo>
                <a:close/>
              </a:path>
              <a:path w="76200" h="2425065">
                <a:moveTo>
                  <a:pt x="41656" y="531749"/>
                </a:moveTo>
                <a:lnTo>
                  <a:pt x="34543" y="531749"/>
                </a:lnTo>
                <a:lnTo>
                  <a:pt x="31750" y="534542"/>
                </a:lnTo>
                <a:lnTo>
                  <a:pt x="31750" y="541527"/>
                </a:lnTo>
                <a:lnTo>
                  <a:pt x="34543" y="544449"/>
                </a:lnTo>
                <a:lnTo>
                  <a:pt x="41656" y="544449"/>
                </a:lnTo>
                <a:lnTo>
                  <a:pt x="44450" y="541527"/>
                </a:lnTo>
                <a:lnTo>
                  <a:pt x="44450" y="534542"/>
                </a:lnTo>
                <a:lnTo>
                  <a:pt x="41656" y="531749"/>
                </a:lnTo>
                <a:close/>
              </a:path>
              <a:path w="76200" h="2425065">
                <a:moveTo>
                  <a:pt x="41656" y="506222"/>
                </a:moveTo>
                <a:lnTo>
                  <a:pt x="34543" y="506222"/>
                </a:lnTo>
                <a:lnTo>
                  <a:pt x="31750" y="509142"/>
                </a:lnTo>
                <a:lnTo>
                  <a:pt x="31750" y="516127"/>
                </a:lnTo>
                <a:lnTo>
                  <a:pt x="34543" y="519049"/>
                </a:lnTo>
                <a:lnTo>
                  <a:pt x="41656" y="519049"/>
                </a:lnTo>
                <a:lnTo>
                  <a:pt x="44450" y="516127"/>
                </a:lnTo>
                <a:lnTo>
                  <a:pt x="44450" y="509142"/>
                </a:lnTo>
                <a:lnTo>
                  <a:pt x="41656" y="506222"/>
                </a:lnTo>
                <a:close/>
              </a:path>
              <a:path w="76200" h="2425065">
                <a:moveTo>
                  <a:pt x="41656" y="480822"/>
                </a:moveTo>
                <a:lnTo>
                  <a:pt x="34543" y="480822"/>
                </a:lnTo>
                <a:lnTo>
                  <a:pt x="31750" y="483742"/>
                </a:lnTo>
                <a:lnTo>
                  <a:pt x="31750" y="490727"/>
                </a:lnTo>
                <a:lnTo>
                  <a:pt x="34543" y="493522"/>
                </a:lnTo>
                <a:lnTo>
                  <a:pt x="41656" y="493522"/>
                </a:lnTo>
                <a:lnTo>
                  <a:pt x="44450" y="490727"/>
                </a:lnTo>
                <a:lnTo>
                  <a:pt x="44450" y="483742"/>
                </a:lnTo>
                <a:lnTo>
                  <a:pt x="41656" y="480822"/>
                </a:lnTo>
                <a:close/>
              </a:path>
              <a:path w="76200" h="2425065">
                <a:moveTo>
                  <a:pt x="41656" y="455422"/>
                </a:moveTo>
                <a:lnTo>
                  <a:pt x="34543" y="455422"/>
                </a:lnTo>
                <a:lnTo>
                  <a:pt x="31750" y="458342"/>
                </a:lnTo>
                <a:lnTo>
                  <a:pt x="31750" y="465327"/>
                </a:lnTo>
                <a:lnTo>
                  <a:pt x="34543" y="468122"/>
                </a:lnTo>
                <a:lnTo>
                  <a:pt x="41656" y="468122"/>
                </a:lnTo>
                <a:lnTo>
                  <a:pt x="44450" y="465327"/>
                </a:lnTo>
                <a:lnTo>
                  <a:pt x="44450" y="458342"/>
                </a:lnTo>
                <a:lnTo>
                  <a:pt x="41656" y="455422"/>
                </a:lnTo>
                <a:close/>
              </a:path>
              <a:path w="76200" h="2425065">
                <a:moveTo>
                  <a:pt x="41656" y="430022"/>
                </a:moveTo>
                <a:lnTo>
                  <a:pt x="34543" y="430022"/>
                </a:lnTo>
                <a:lnTo>
                  <a:pt x="31750" y="432815"/>
                </a:lnTo>
                <a:lnTo>
                  <a:pt x="31750" y="439927"/>
                </a:lnTo>
                <a:lnTo>
                  <a:pt x="34543" y="442722"/>
                </a:lnTo>
                <a:lnTo>
                  <a:pt x="41656" y="442722"/>
                </a:lnTo>
                <a:lnTo>
                  <a:pt x="44450" y="439927"/>
                </a:lnTo>
                <a:lnTo>
                  <a:pt x="44450" y="432815"/>
                </a:lnTo>
                <a:lnTo>
                  <a:pt x="41656" y="430022"/>
                </a:lnTo>
                <a:close/>
              </a:path>
              <a:path w="76200" h="2425065">
                <a:moveTo>
                  <a:pt x="41656" y="404622"/>
                </a:moveTo>
                <a:lnTo>
                  <a:pt x="34543" y="404622"/>
                </a:lnTo>
                <a:lnTo>
                  <a:pt x="31750" y="407415"/>
                </a:lnTo>
                <a:lnTo>
                  <a:pt x="31750" y="414527"/>
                </a:lnTo>
                <a:lnTo>
                  <a:pt x="34543" y="417322"/>
                </a:lnTo>
                <a:lnTo>
                  <a:pt x="41656" y="417322"/>
                </a:lnTo>
                <a:lnTo>
                  <a:pt x="44450" y="414527"/>
                </a:lnTo>
                <a:lnTo>
                  <a:pt x="44450" y="407415"/>
                </a:lnTo>
                <a:lnTo>
                  <a:pt x="41656" y="404622"/>
                </a:lnTo>
                <a:close/>
              </a:path>
              <a:path w="76200" h="2425065">
                <a:moveTo>
                  <a:pt x="41656" y="379222"/>
                </a:moveTo>
                <a:lnTo>
                  <a:pt x="34543" y="379222"/>
                </a:lnTo>
                <a:lnTo>
                  <a:pt x="31750" y="382015"/>
                </a:lnTo>
                <a:lnTo>
                  <a:pt x="31750" y="389127"/>
                </a:lnTo>
                <a:lnTo>
                  <a:pt x="34543" y="391922"/>
                </a:lnTo>
                <a:lnTo>
                  <a:pt x="41656" y="391922"/>
                </a:lnTo>
                <a:lnTo>
                  <a:pt x="44450" y="389127"/>
                </a:lnTo>
                <a:lnTo>
                  <a:pt x="44450" y="382015"/>
                </a:lnTo>
                <a:lnTo>
                  <a:pt x="41656" y="379222"/>
                </a:lnTo>
                <a:close/>
              </a:path>
              <a:path w="76200" h="2425065">
                <a:moveTo>
                  <a:pt x="41656" y="353822"/>
                </a:moveTo>
                <a:lnTo>
                  <a:pt x="34543" y="353822"/>
                </a:lnTo>
                <a:lnTo>
                  <a:pt x="31750" y="356615"/>
                </a:lnTo>
                <a:lnTo>
                  <a:pt x="31750" y="363727"/>
                </a:lnTo>
                <a:lnTo>
                  <a:pt x="34543" y="366522"/>
                </a:lnTo>
                <a:lnTo>
                  <a:pt x="41656" y="366522"/>
                </a:lnTo>
                <a:lnTo>
                  <a:pt x="44450" y="363727"/>
                </a:lnTo>
                <a:lnTo>
                  <a:pt x="44450" y="356615"/>
                </a:lnTo>
                <a:lnTo>
                  <a:pt x="41656" y="353822"/>
                </a:lnTo>
                <a:close/>
              </a:path>
              <a:path w="76200" h="2425065">
                <a:moveTo>
                  <a:pt x="41656" y="328422"/>
                </a:moveTo>
                <a:lnTo>
                  <a:pt x="34543" y="328422"/>
                </a:lnTo>
                <a:lnTo>
                  <a:pt x="31750" y="331215"/>
                </a:lnTo>
                <a:lnTo>
                  <a:pt x="31750" y="338200"/>
                </a:lnTo>
                <a:lnTo>
                  <a:pt x="34543" y="341122"/>
                </a:lnTo>
                <a:lnTo>
                  <a:pt x="41656" y="341122"/>
                </a:lnTo>
                <a:lnTo>
                  <a:pt x="44450" y="338200"/>
                </a:lnTo>
                <a:lnTo>
                  <a:pt x="44450" y="331215"/>
                </a:lnTo>
                <a:lnTo>
                  <a:pt x="41656" y="328422"/>
                </a:lnTo>
                <a:close/>
              </a:path>
              <a:path w="76200" h="2425065">
                <a:moveTo>
                  <a:pt x="41656" y="303022"/>
                </a:moveTo>
                <a:lnTo>
                  <a:pt x="34543" y="303022"/>
                </a:lnTo>
                <a:lnTo>
                  <a:pt x="31750" y="305815"/>
                </a:lnTo>
                <a:lnTo>
                  <a:pt x="31750" y="312800"/>
                </a:lnTo>
                <a:lnTo>
                  <a:pt x="34543" y="315722"/>
                </a:lnTo>
                <a:lnTo>
                  <a:pt x="41656" y="315722"/>
                </a:lnTo>
                <a:lnTo>
                  <a:pt x="44450" y="312800"/>
                </a:lnTo>
                <a:lnTo>
                  <a:pt x="44450" y="305815"/>
                </a:lnTo>
                <a:lnTo>
                  <a:pt x="41656" y="303022"/>
                </a:lnTo>
                <a:close/>
              </a:path>
              <a:path w="76200" h="2425065">
                <a:moveTo>
                  <a:pt x="41656" y="277494"/>
                </a:moveTo>
                <a:lnTo>
                  <a:pt x="34543" y="277494"/>
                </a:lnTo>
                <a:lnTo>
                  <a:pt x="31750" y="280415"/>
                </a:lnTo>
                <a:lnTo>
                  <a:pt x="31750" y="287400"/>
                </a:lnTo>
                <a:lnTo>
                  <a:pt x="34543" y="290322"/>
                </a:lnTo>
                <a:lnTo>
                  <a:pt x="41656" y="290322"/>
                </a:lnTo>
                <a:lnTo>
                  <a:pt x="44450" y="287400"/>
                </a:lnTo>
                <a:lnTo>
                  <a:pt x="44450" y="280415"/>
                </a:lnTo>
                <a:lnTo>
                  <a:pt x="41656" y="277494"/>
                </a:lnTo>
                <a:close/>
              </a:path>
              <a:path w="76200" h="2425065">
                <a:moveTo>
                  <a:pt x="41656" y="252094"/>
                </a:moveTo>
                <a:lnTo>
                  <a:pt x="34543" y="252094"/>
                </a:lnTo>
                <a:lnTo>
                  <a:pt x="31750" y="255015"/>
                </a:lnTo>
                <a:lnTo>
                  <a:pt x="31750" y="262000"/>
                </a:lnTo>
                <a:lnTo>
                  <a:pt x="34543" y="264794"/>
                </a:lnTo>
                <a:lnTo>
                  <a:pt x="41656" y="264794"/>
                </a:lnTo>
                <a:lnTo>
                  <a:pt x="44450" y="262000"/>
                </a:lnTo>
                <a:lnTo>
                  <a:pt x="44450" y="255015"/>
                </a:lnTo>
                <a:lnTo>
                  <a:pt x="41656" y="252094"/>
                </a:lnTo>
                <a:close/>
              </a:path>
              <a:path w="76200" h="2425065">
                <a:moveTo>
                  <a:pt x="41656" y="226694"/>
                </a:moveTo>
                <a:lnTo>
                  <a:pt x="34543" y="226694"/>
                </a:lnTo>
                <a:lnTo>
                  <a:pt x="31750" y="229615"/>
                </a:lnTo>
                <a:lnTo>
                  <a:pt x="31750" y="236600"/>
                </a:lnTo>
                <a:lnTo>
                  <a:pt x="34543" y="239394"/>
                </a:lnTo>
                <a:lnTo>
                  <a:pt x="41656" y="239394"/>
                </a:lnTo>
                <a:lnTo>
                  <a:pt x="44450" y="236600"/>
                </a:lnTo>
                <a:lnTo>
                  <a:pt x="44450" y="229615"/>
                </a:lnTo>
                <a:lnTo>
                  <a:pt x="41656" y="226694"/>
                </a:lnTo>
                <a:close/>
              </a:path>
              <a:path w="76200" h="2425065">
                <a:moveTo>
                  <a:pt x="41656" y="201294"/>
                </a:moveTo>
                <a:lnTo>
                  <a:pt x="34543" y="201294"/>
                </a:lnTo>
                <a:lnTo>
                  <a:pt x="31750" y="204215"/>
                </a:lnTo>
                <a:lnTo>
                  <a:pt x="31750" y="211200"/>
                </a:lnTo>
                <a:lnTo>
                  <a:pt x="34543" y="213994"/>
                </a:lnTo>
                <a:lnTo>
                  <a:pt x="41656" y="213994"/>
                </a:lnTo>
                <a:lnTo>
                  <a:pt x="44450" y="211200"/>
                </a:lnTo>
                <a:lnTo>
                  <a:pt x="44450" y="204215"/>
                </a:lnTo>
                <a:lnTo>
                  <a:pt x="41656" y="201294"/>
                </a:lnTo>
                <a:close/>
              </a:path>
              <a:path w="76200" h="2425065">
                <a:moveTo>
                  <a:pt x="41656" y="175894"/>
                </a:moveTo>
                <a:lnTo>
                  <a:pt x="34543" y="175894"/>
                </a:lnTo>
                <a:lnTo>
                  <a:pt x="31750" y="178688"/>
                </a:lnTo>
                <a:lnTo>
                  <a:pt x="31750" y="185800"/>
                </a:lnTo>
                <a:lnTo>
                  <a:pt x="34543" y="188594"/>
                </a:lnTo>
                <a:lnTo>
                  <a:pt x="41656" y="188594"/>
                </a:lnTo>
                <a:lnTo>
                  <a:pt x="44450" y="185800"/>
                </a:lnTo>
                <a:lnTo>
                  <a:pt x="44450" y="178688"/>
                </a:lnTo>
                <a:lnTo>
                  <a:pt x="41656" y="175894"/>
                </a:lnTo>
                <a:close/>
              </a:path>
              <a:path w="76200" h="2425065">
                <a:moveTo>
                  <a:pt x="41656" y="150494"/>
                </a:moveTo>
                <a:lnTo>
                  <a:pt x="34543" y="150494"/>
                </a:lnTo>
                <a:lnTo>
                  <a:pt x="31750" y="153288"/>
                </a:lnTo>
                <a:lnTo>
                  <a:pt x="31750" y="160400"/>
                </a:lnTo>
                <a:lnTo>
                  <a:pt x="34543" y="163194"/>
                </a:lnTo>
                <a:lnTo>
                  <a:pt x="41656" y="163194"/>
                </a:lnTo>
                <a:lnTo>
                  <a:pt x="44450" y="160400"/>
                </a:lnTo>
                <a:lnTo>
                  <a:pt x="44450" y="153288"/>
                </a:lnTo>
                <a:lnTo>
                  <a:pt x="41656" y="150494"/>
                </a:lnTo>
                <a:close/>
              </a:path>
              <a:path w="76200" h="2425065">
                <a:moveTo>
                  <a:pt x="41656" y="125094"/>
                </a:moveTo>
                <a:lnTo>
                  <a:pt x="34543" y="125094"/>
                </a:lnTo>
                <a:lnTo>
                  <a:pt x="31750" y="127888"/>
                </a:lnTo>
                <a:lnTo>
                  <a:pt x="31750" y="135000"/>
                </a:lnTo>
                <a:lnTo>
                  <a:pt x="34543" y="137794"/>
                </a:lnTo>
                <a:lnTo>
                  <a:pt x="41656" y="137794"/>
                </a:lnTo>
                <a:lnTo>
                  <a:pt x="44450" y="135000"/>
                </a:lnTo>
                <a:lnTo>
                  <a:pt x="44450" y="127888"/>
                </a:lnTo>
                <a:lnTo>
                  <a:pt x="41656" y="125094"/>
                </a:lnTo>
                <a:close/>
              </a:path>
              <a:path w="76200" h="2425065">
                <a:moveTo>
                  <a:pt x="41656" y="99694"/>
                </a:moveTo>
                <a:lnTo>
                  <a:pt x="34543" y="99694"/>
                </a:lnTo>
                <a:lnTo>
                  <a:pt x="31750" y="102488"/>
                </a:lnTo>
                <a:lnTo>
                  <a:pt x="31750" y="109474"/>
                </a:lnTo>
                <a:lnTo>
                  <a:pt x="34543" y="112394"/>
                </a:lnTo>
                <a:lnTo>
                  <a:pt x="41656" y="112394"/>
                </a:lnTo>
                <a:lnTo>
                  <a:pt x="44450" y="109474"/>
                </a:lnTo>
                <a:lnTo>
                  <a:pt x="44450" y="102488"/>
                </a:lnTo>
                <a:lnTo>
                  <a:pt x="41656" y="99694"/>
                </a:lnTo>
                <a:close/>
              </a:path>
              <a:path w="76200" h="2425065">
                <a:moveTo>
                  <a:pt x="41656" y="74294"/>
                </a:moveTo>
                <a:lnTo>
                  <a:pt x="34543" y="74294"/>
                </a:lnTo>
                <a:lnTo>
                  <a:pt x="31750" y="77088"/>
                </a:lnTo>
                <a:lnTo>
                  <a:pt x="31750" y="84074"/>
                </a:lnTo>
                <a:lnTo>
                  <a:pt x="34543" y="86994"/>
                </a:lnTo>
                <a:lnTo>
                  <a:pt x="41656" y="86994"/>
                </a:lnTo>
                <a:lnTo>
                  <a:pt x="44450" y="84074"/>
                </a:lnTo>
                <a:lnTo>
                  <a:pt x="44450" y="77088"/>
                </a:lnTo>
                <a:lnTo>
                  <a:pt x="41656" y="74294"/>
                </a:lnTo>
                <a:close/>
              </a:path>
              <a:path w="76200" h="2425065">
                <a:moveTo>
                  <a:pt x="38100" y="0"/>
                </a:moveTo>
                <a:lnTo>
                  <a:pt x="0" y="76200"/>
                </a:lnTo>
                <a:lnTo>
                  <a:pt x="32638" y="76200"/>
                </a:lnTo>
                <a:lnTo>
                  <a:pt x="34543" y="74294"/>
                </a:lnTo>
                <a:lnTo>
                  <a:pt x="75247" y="74294"/>
                </a:lnTo>
                <a:lnTo>
                  <a:pt x="38100" y="0"/>
                </a:lnTo>
                <a:close/>
              </a:path>
              <a:path w="76200" h="2425065">
                <a:moveTo>
                  <a:pt x="75247" y="74294"/>
                </a:moveTo>
                <a:lnTo>
                  <a:pt x="41656" y="74294"/>
                </a:lnTo>
                <a:lnTo>
                  <a:pt x="43561" y="76200"/>
                </a:lnTo>
                <a:lnTo>
                  <a:pt x="76200" y="76200"/>
                </a:lnTo>
                <a:lnTo>
                  <a:pt x="75247" y="742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76827" y="2608833"/>
            <a:ext cx="1530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i="1" dirty="0">
                <a:latin typeface="Georgia"/>
                <a:cs typeface="Georgia"/>
              </a:rPr>
              <a:t>x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289219"/>
            <a:ext cx="2615818" cy="1151890"/>
          </a:xfrm>
          <a:prstGeom prst="rect">
            <a:avLst/>
          </a:prstGeom>
        </p:spPr>
        <p:txBody>
          <a:bodyPr vert="horz" wrap="square" lIns="0" tIns="186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sz="3600" spc="-5" dirty="0">
                <a:solidFill>
                  <a:srgbClr val="001F5F"/>
                </a:solidFill>
                <a:latin typeface="Comic Sans MS"/>
                <a:cs typeface="Comic Sans MS"/>
              </a:rPr>
              <a:t>Example</a:t>
            </a:r>
            <a:endParaRPr sz="3600" dirty="0">
              <a:latin typeface="Comic Sans MS"/>
              <a:cs typeface="Comic Sans MS"/>
            </a:endParaRPr>
          </a:p>
          <a:p>
            <a:pPr marR="5080" algn="r">
              <a:lnSpc>
                <a:spcPct val="100000"/>
              </a:lnSpc>
              <a:spcBef>
                <a:spcPts val="775"/>
              </a:spcBef>
            </a:pPr>
            <a:r>
              <a:rPr sz="2000" b="0" dirty="0">
                <a:solidFill>
                  <a:srgbClr val="000000"/>
                </a:solidFill>
                <a:latin typeface="Georgia"/>
                <a:cs typeface="Georgia"/>
              </a:rPr>
              <a:t>y</a:t>
            </a:r>
            <a:endParaRPr sz="2000" dirty="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54173" y="1931670"/>
            <a:ext cx="76200" cy="883919"/>
          </a:xfrm>
          <a:custGeom>
            <a:avLst/>
            <a:gdLst/>
            <a:ahLst/>
            <a:cxnLst/>
            <a:rect l="l" t="t" r="r" b="b"/>
            <a:pathLst>
              <a:path w="76200" h="883919">
                <a:moveTo>
                  <a:pt x="48006" y="63500"/>
                </a:moveTo>
                <a:lnTo>
                  <a:pt x="28193" y="63500"/>
                </a:lnTo>
                <a:lnTo>
                  <a:pt x="28193" y="883919"/>
                </a:lnTo>
                <a:lnTo>
                  <a:pt x="48006" y="883919"/>
                </a:lnTo>
                <a:lnTo>
                  <a:pt x="48006" y="63500"/>
                </a:lnTo>
                <a:close/>
              </a:path>
              <a:path w="76200" h="883919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83919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CC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08098" y="1807210"/>
            <a:ext cx="3378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CC00CC"/>
                </a:solidFill>
                <a:latin typeface="Constantia"/>
                <a:cs typeface="Constantia"/>
              </a:rPr>
              <a:t>6</a:t>
            </a:r>
            <a:r>
              <a:rPr sz="1600" spc="-85" dirty="0">
                <a:solidFill>
                  <a:srgbClr val="CC00CC"/>
                </a:solidFill>
                <a:latin typeface="Constantia"/>
                <a:cs typeface="Constantia"/>
              </a:rPr>
              <a:t> </a:t>
            </a:r>
            <a:r>
              <a:rPr sz="1600" spc="-5" dirty="0">
                <a:solidFill>
                  <a:srgbClr val="CC00CC"/>
                </a:solidFill>
                <a:latin typeface="Constantia"/>
                <a:cs typeface="Constantia"/>
              </a:rPr>
              <a:t>N</a:t>
            </a:r>
            <a:endParaRPr sz="1600">
              <a:latin typeface="Constantia"/>
              <a:cs typeface="Constant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99744" y="2809620"/>
            <a:ext cx="1195705" cy="811530"/>
          </a:xfrm>
          <a:custGeom>
            <a:avLst/>
            <a:gdLst/>
            <a:ahLst/>
            <a:cxnLst/>
            <a:rect l="l" t="t" r="r" b="b"/>
            <a:pathLst>
              <a:path w="1195705" h="811529">
                <a:moveTo>
                  <a:pt x="41770" y="737107"/>
                </a:moveTo>
                <a:lnTo>
                  <a:pt x="0" y="811402"/>
                </a:lnTo>
                <a:lnTo>
                  <a:pt x="84467" y="800226"/>
                </a:lnTo>
                <a:lnTo>
                  <a:pt x="71495" y="781050"/>
                </a:lnTo>
                <a:lnTo>
                  <a:pt x="56146" y="781050"/>
                </a:lnTo>
                <a:lnTo>
                  <a:pt x="49034" y="770508"/>
                </a:lnTo>
                <a:lnTo>
                  <a:pt x="59552" y="763395"/>
                </a:lnTo>
                <a:lnTo>
                  <a:pt x="41770" y="737107"/>
                </a:lnTo>
                <a:close/>
              </a:path>
              <a:path w="1195705" h="811529">
                <a:moveTo>
                  <a:pt x="59552" y="763395"/>
                </a:moveTo>
                <a:lnTo>
                  <a:pt x="49034" y="770508"/>
                </a:lnTo>
                <a:lnTo>
                  <a:pt x="56146" y="781050"/>
                </a:lnTo>
                <a:lnTo>
                  <a:pt x="66676" y="773926"/>
                </a:lnTo>
                <a:lnTo>
                  <a:pt x="59552" y="763395"/>
                </a:lnTo>
                <a:close/>
              </a:path>
              <a:path w="1195705" h="811529">
                <a:moveTo>
                  <a:pt x="66676" y="773926"/>
                </a:moveTo>
                <a:lnTo>
                  <a:pt x="56146" y="781050"/>
                </a:lnTo>
                <a:lnTo>
                  <a:pt x="71495" y="781050"/>
                </a:lnTo>
                <a:lnTo>
                  <a:pt x="66676" y="773926"/>
                </a:lnTo>
                <a:close/>
              </a:path>
              <a:path w="1195705" h="811529">
                <a:moveTo>
                  <a:pt x="1188212" y="0"/>
                </a:moveTo>
                <a:lnTo>
                  <a:pt x="59552" y="763395"/>
                </a:lnTo>
                <a:lnTo>
                  <a:pt x="66676" y="773926"/>
                </a:lnTo>
                <a:lnTo>
                  <a:pt x="1195324" y="10413"/>
                </a:lnTo>
                <a:lnTo>
                  <a:pt x="1188212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80440" y="3604640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006600"/>
                </a:solidFill>
                <a:latin typeface="Constantia"/>
                <a:cs typeface="Constantia"/>
              </a:rPr>
              <a:t>30</a:t>
            </a:r>
            <a:r>
              <a:rPr sz="1600" spc="-75" dirty="0">
                <a:solidFill>
                  <a:srgbClr val="006600"/>
                </a:solidFill>
                <a:latin typeface="Constantia"/>
                <a:cs typeface="Constantia"/>
              </a:rPr>
              <a:t> </a:t>
            </a:r>
            <a:r>
              <a:rPr sz="1600" spc="-5" dirty="0">
                <a:solidFill>
                  <a:srgbClr val="006600"/>
                </a:solidFill>
                <a:latin typeface="Constantia"/>
                <a:cs typeface="Constantia"/>
              </a:rPr>
              <a:t>N</a:t>
            </a:r>
            <a:endParaRPr sz="1600">
              <a:latin typeface="Constantia"/>
              <a:cs typeface="Constant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91639" y="3160776"/>
            <a:ext cx="500380" cy="215900"/>
          </a:xfrm>
          <a:custGeom>
            <a:avLst/>
            <a:gdLst/>
            <a:ahLst/>
            <a:cxnLst/>
            <a:rect l="l" t="t" r="r" b="b"/>
            <a:pathLst>
              <a:path w="500380" h="215900">
                <a:moveTo>
                  <a:pt x="499872" y="197231"/>
                </a:moveTo>
                <a:lnTo>
                  <a:pt x="443619" y="205247"/>
                </a:lnTo>
                <a:lnTo>
                  <a:pt x="388389" y="211878"/>
                </a:lnTo>
                <a:lnTo>
                  <a:pt x="334930" y="215757"/>
                </a:lnTo>
                <a:lnTo>
                  <a:pt x="283990" y="215518"/>
                </a:lnTo>
                <a:lnTo>
                  <a:pt x="236317" y="209798"/>
                </a:lnTo>
                <a:lnTo>
                  <a:pt x="192659" y="197231"/>
                </a:lnTo>
                <a:lnTo>
                  <a:pt x="153393" y="176906"/>
                </a:lnTo>
                <a:lnTo>
                  <a:pt x="117931" y="149737"/>
                </a:lnTo>
                <a:lnTo>
                  <a:pt x="85566" y="117093"/>
                </a:lnTo>
                <a:lnTo>
                  <a:pt x="55593" y="80343"/>
                </a:lnTo>
                <a:lnTo>
                  <a:pt x="27306" y="40856"/>
                </a:lnTo>
                <a:lnTo>
                  <a:pt x="0" y="0"/>
                </a:lnTo>
              </a:path>
            </a:pathLst>
          </a:custGeom>
          <a:ln w="9144">
            <a:solidFill>
              <a:srgbClr val="00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10892" y="3075812"/>
            <a:ext cx="3009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006600"/>
                </a:solidFill>
                <a:latin typeface="Constantia"/>
                <a:cs typeface="Constantia"/>
              </a:rPr>
              <a:t>5</a:t>
            </a:r>
            <a:r>
              <a:rPr sz="1600" spc="-5" dirty="0">
                <a:solidFill>
                  <a:srgbClr val="006600"/>
                </a:solidFill>
                <a:latin typeface="Constantia"/>
                <a:cs typeface="Constantia"/>
              </a:rPr>
              <a:t>0°</a:t>
            </a:r>
            <a:endParaRPr sz="1600">
              <a:latin typeface="Constantia"/>
              <a:cs typeface="Constant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87194" y="2807080"/>
            <a:ext cx="1617980" cy="969010"/>
          </a:xfrm>
          <a:custGeom>
            <a:avLst/>
            <a:gdLst/>
            <a:ahLst/>
            <a:cxnLst/>
            <a:rect l="l" t="t" r="r" b="b"/>
            <a:pathLst>
              <a:path w="1617979" h="969010">
                <a:moveTo>
                  <a:pt x="1546964" y="938109"/>
                </a:moveTo>
                <a:lnTo>
                  <a:pt x="1532508" y="962406"/>
                </a:lnTo>
                <a:lnTo>
                  <a:pt x="1617471" y="968629"/>
                </a:lnTo>
                <a:lnTo>
                  <a:pt x="1602093" y="944626"/>
                </a:lnTo>
                <a:lnTo>
                  <a:pt x="1557908" y="944626"/>
                </a:lnTo>
                <a:lnTo>
                  <a:pt x="1546964" y="938109"/>
                </a:lnTo>
                <a:close/>
              </a:path>
              <a:path w="1617979" h="969010">
                <a:moveTo>
                  <a:pt x="1557065" y="921131"/>
                </a:moveTo>
                <a:lnTo>
                  <a:pt x="1546964" y="938109"/>
                </a:lnTo>
                <a:lnTo>
                  <a:pt x="1557908" y="944626"/>
                </a:lnTo>
                <a:lnTo>
                  <a:pt x="1567942" y="927608"/>
                </a:lnTo>
                <a:lnTo>
                  <a:pt x="1557065" y="921131"/>
                </a:lnTo>
                <a:close/>
              </a:path>
              <a:path w="1617979" h="969010">
                <a:moveTo>
                  <a:pt x="1571497" y="896874"/>
                </a:moveTo>
                <a:lnTo>
                  <a:pt x="1557065" y="921131"/>
                </a:lnTo>
                <a:lnTo>
                  <a:pt x="1567942" y="927608"/>
                </a:lnTo>
                <a:lnTo>
                  <a:pt x="1557908" y="944626"/>
                </a:lnTo>
                <a:lnTo>
                  <a:pt x="1602093" y="944626"/>
                </a:lnTo>
                <a:lnTo>
                  <a:pt x="1571497" y="896874"/>
                </a:lnTo>
                <a:close/>
              </a:path>
              <a:path w="1617979" h="969010">
                <a:moveTo>
                  <a:pt x="10160" y="0"/>
                </a:moveTo>
                <a:lnTo>
                  <a:pt x="0" y="17018"/>
                </a:lnTo>
                <a:lnTo>
                  <a:pt x="1546964" y="938109"/>
                </a:lnTo>
                <a:lnTo>
                  <a:pt x="1557065" y="921131"/>
                </a:lnTo>
                <a:lnTo>
                  <a:pt x="10160" y="0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882897" y="3566540"/>
            <a:ext cx="4362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CC3300"/>
                </a:solidFill>
                <a:latin typeface="Constantia"/>
                <a:cs typeface="Constantia"/>
              </a:rPr>
              <a:t>20</a:t>
            </a:r>
            <a:r>
              <a:rPr sz="1600" spc="-80" dirty="0">
                <a:solidFill>
                  <a:srgbClr val="CC3300"/>
                </a:solidFill>
                <a:latin typeface="Constantia"/>
                <a:cs typeface="Constantia"/>
              </a:rPr>
              <a:t> </a:t>
            </a:r>
            <a:r>
              <a:rPr sz="1600" spc="-5" dirty="0">
                <a:solidFill>
                  <a:srgbClr val="CC3300"/>
                </a:solidFill>
                <a:latin typeface="Constantia"/>
                <a:cs typeface="Constantia"/>
              </a:rPr>
              <a:t>N</a:t>
            </a:r>
            <a:endParaRPr sz="1600">
              <a:latin typeface="Constantia"/>
              <a:cs typeface="Constant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05683" y="2814827"/>
            <a:ext cx="254635" cy="346075"/>
          </a:xfrm>
          <a:custGeom>
            <a:avLst/>
            <a:gdLst/>
            <a:ahLst/>
            <a:cxnLst/>
            <a:rect l="l" t="t" r="r" b="b"/>
            <a:pathLst>
              <a:path w="254635" h="346075">
                <a:moveTo>
                  <a:pt x="83566" y="0"/>
                </a:moveTo>
                <a:lnTo>
                  <a:pt x="128621" y="33406"/>
                </a:lnTo>
                <a:lnTo>
                  <a:pt x="171167" y="66717"/>
                </a:lnTo>
                <a:lnTo>
                  <a:pt x="208105" y="99583"/>
                </a:lnTo>
                <a:lnTo>
                  <a:pt x="236332" y="131656"/>
                </a:lnTo>
                <a:lnTo>
                  <a:pt x="254254" y="192024"/>
                </a:lnTo>
                <a:lnTo>
                  <a:pt x="238842" y="219856"/>
                </a:lnTo>
                <a:lnTo>
                  <a:pt x="208515" y="246408"/>
                </a:lnTo>
                <a:lnTo>
                  <a:pt x="166369" y="271986"/>
                </a:lnTo>
                <a:lnTo>
                  <a:pt x="115504" y="296897"/>
                </a:lnTo>
                <a:lnTo>
                  <a:pt x="59015" y="321449"/>
                </a:lnTo>
                <a:lnTo>
                  <a:pt x="0" y="345948"/>
                </a:lnTo>
              </a:path>
            </a:pathLst>
          </a:custGeom>
          <a:ln w="9144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500122" y="2797810"/>
            <a:ext cx="2813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solidFill>
                  <a:srgbClr val="CC3300"/>
                </a:solidFill>
                <a:latin typeface="Constantia"/>
                <a:cs typeface="Constantia"/>
              </a:rPr>
              <a:t>3</a:t>
            </a:r>
            <a:r>
              <a:rPr sz="1600" spc="-10" dirty="0">
                <a:solidFill>
                  <a:srgbClr val="CC3300"/>
                </a:solidFill>
                <a:latin typeface="Constantia"/>
                <a:cs typeface="Constantia"/>
              </a:rPr>
              <a:t>5</a:t>
            </a:r>
            <a:r>
              <a:rPr sz="1600" spc="-5" dirty="0">
                <a:solidFill>
                  <a:srgbClr val="CC3300"/>
                </a:solidFill>
                <a:latin typeface="Constantia"/>
                <a:cs typeface="Constantia"/>
              </a:rPr>
              <a:t>°</a:t>
            </a:r>
            <a:endParaRPr sz="1600">
              <a:latin typeface="Constantia"/>
              <a:cs typeface="Constanti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68730" y="2777489"/>
            <a:ext cx="885825" cy="76200"/>
          </a:xfrm>
          <a:custGeom>
            <a:avLst/>
            <a:gdLst/>
            <a:ahLst/>
            <a:cxnLst/>
            <a:rect l="l" t="t" r="r" b="b"/>
            <a:pathLst>
              <a:path w="88582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8006"/>
                </a:lnTo>
                <a:lnTo>
                  <a:pt x="63500" y="48006"/>
                </a:lnTo>
                <a:lnTo>
                  <a:pt x="63500" y="28194"/>
                </a:lnTo>
                <a:lnTo>
                  <a:pt x="76200" y="28194"/>
                </a:lnTo>
                <a:lnTo>
                  <a:pt x="76200" y="0"/>
                </a:lnTo>
                <a:close/>
              </a:path>
              <a:path w="885825" h="76200">
                <a:moveTo>
                  <a:pt x="76200" y="28194"/>
                </a:moveTo>
                <a:lnTo>
                  <a:pt x="63500" y="28194"/>
                </a:lnTo>
                <a:lnTo>
                  <a:pt x="63500" y="48006"/>
                </a:lnTo>
                <a:lnTo>
                  <a:pt x="76200" y="48006"/>
                </a:lnTo>
                <a:lnTo>
                  <a:pt x="76200" y="28194"/>
                </a:lnTo>
                <a:close/>
              </a:path>
              <a:path w="885825" h="76200">
                <a:moveTo>
                  <a:pt x="885444" y="28194"/>
                </a:moveTo>
                <a:lnTo>
                  <a:pt x="76200" y="28194"/>
                </a:lnTo>
                <a:lnTo>
                  <a:pt x="76200" y="48006"/>
                </a:lnTo>
                <a:lnTo>
                  <a:pt x="885444" y="48006"/>
                </a:lnTo>
                <a:lnTo>
                  <a:pt x="885444" y="28194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25169" y="2537586"/>
            <a:ext cx="3251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0033CC"/>
                </a:solidFill>
                <a:latin typeface="Constantia"/>
                <a:cs typeface="Constantia"/>
              </a:rPr>
              <a:t>5</a:t>
            </a:r>
            <a:r>
              <a:rPr sz="1600" spc="-80" dirty="0">
                <a:solidFill>
                  <a:srgbClr val="0033CC"/>
                </a:solidFill>
                <a:latin typeface="Constantia"/>
                <a:cs typeface="Constantia"/>
              </a:rPr>
              <a:t> </a:t>
            </a:r>
            <a:r>
              <a:rPr sz="1600" spc="-5" dirty="0">
                <a:solidFill>
                  <a:srgbClr val="0033CC"/>
                </a:solidFill>
                <a:latin typeface="Constantia"/>
                <a:cs typeface="Constantia"/>
              </a:rPr>
              <a:t>N</a:t>
            </a:r>
            <a:endParaRPr sz="1600">
              <a:latin typeface="Constantia"/>
              <a:cs typeface="Constant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8540" y="4290821"/>
            <a:ext cx="35001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2950" algn="l"/>
              </a:tabLst>
            </a:pPr>
            <a:r>
              <a:rPr sz="2000" dirty="0">
                <a:latin typeface="Constantia"/>
                <a:cs typeface="Constantia"/>
              </a:rPr>
              <a:t>X</a:t>
            </a:r>
            <a:r>
              <a:rPr sz="2000" spc="-30" dirty="0">
                <a:latin typeface="Constantia"/>
                <a:cs typeface="Constantia"/>
              </a:rPr>
              <a:t> </a:t>
            </a:r>
            <a:r>
              <a:rPr sz="2000" dirty="0">
                <a:latin typeface="Constantia"/>
                <a:cs typeface="Constantia"/>
              </a:rPr>
              <a:t>=	</a:t>
            </a:r>
            <a:r>
              <a:rPr sz="2000" spc="-5" dirty="0">
                <a:latin typeface="Constantia"/>
                <a:cs typeface="Constantia"/>
              </a:rPr>
              <a:t>20 </a:t>
            </a:r>
            <a:r>
              <a:rPr sz="2000" spc="-15" dirty="0">
                <a:latin typeface="Constantia"/>
                <a:cs typeface="Constantia"/>
              </a:rPr>
              <a:t>cos 35 </a:t>
            </a:r>
            <a:r>
              <a:rPr sz="2000" dirty="0">
                <a:latin typeface="Constantia"/>
                <a:cs typeface="Constantia"/>
              </a:rPr>
              <a:t>– 30 sin 50 – 5</a:t>
            </a:r>
            <a:r>
              <a:rPr sz="2000" spc="-260" dirty="0">
                <a:latin typeface="Constantia"/>
                <a:cs typeface="Constantia"/>
              </a:rPr>
              <a:t> </a:t>
            </a:r>
            <a:r>
              <a:rPr sz="2000" dirty="0">
                <a:latin typeface="Constantia"/>
                <a:cs typeface="Constantia"/>
              </a:rPr>
              <a:t>=</a:t>
            </a:r>
            <a:endParaRPr sz="2000">
              <a:latin typeface="Constantia"/>
              <a:cs typeface="Constant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75175" y="4290821"/>
            <a:ext cx="9131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onstantia"/>
                <a:cs typeface="Constantia"/>
              </a:rPr>
              <a:t>-</a:t>
            </a:r>
            <a:r>
              <a:rPr sz="2000" spc="-55" dirty="0">
                <a:latin typeface="Constantia"/>
                <a:cs typeface="Constantia"/>
              </a:rPr>
              <a:t> </a:t>
            </a:r>
            <a:r>
              <a:rPr sz="2000" spc="-10" dirty="0">
                <a:latin typeface="Constantia"/>
                <a:cs typeface="Constantia"/>
              </a:rPr>
              <a:t>11.5983</a:t>
            </a:r>
            <a:endParaRPr sz="2000">
              <a:latin typeface="Constantia"/>
              <a:cs typeface="Constant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8540" y="4854321"/>
            <a:ext cx="35185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2950" algn="l"/>
              </a:tabLst>
            </a:pPr>
            <a:r>
              <a:rPr sz="2000" dirty="0">
                <a:latin typeface="Constantia"/>
                <a:cs typeface="Constantia"/>
              </a:rPr>
              <a:t>Y</a:t>
            </a:r>
            <a:r>
              <a:rPr sz="2000" spc="-50" dirty="0">
                <a:latin typeface="Constantia"/>
                <a:cs typeface="Constantia"/>
              </a:rPr>
              <a:t> </a:t>
            </a:r>
            <a:r>
              <a:rPr sz="2000" dirty="0">
                <a:latin typeface="Constantia"/>
                <a:cs typeface="Constantia"/>
              </a:rPr>
              <a:t>=	6 – </a:t>
            </a:r>
            <a:r>
              <a:rPr sz="2000" spc="-5" dirty="0">
                <a:latin typeface="Constantia"/>
                <a:cs typeface="Constantia"/>
              </a:rPr>
              <a:t>20 </a:t>
            </a:r>
            <a:r>
              <a:rPr sz="2000" dirty="0">
                <a:latin typeface="Constantia"/>
                <a:cs typeface="Constantia"/>
              </a:rPr>
              <a:t>sin </a:t>
            </a:r>
            <a:r>
              <a:rPr sz="2000" spc="-15" dirty="0">
                <a:latin typeface="Constantia"/>
                <a:cs typeface="Constantia"/>
              </a:rPr>
              <a:t>35 </a:t>
            </a:r>
            <a:r>
              <a:rPr sz="2000" dirty="0">
                <a:latin typeface="Constantia"/>
                <a:cs typeface="Constantia"/>
              </a:rPr>
              <a:t>– 30 </a:t>
            </a:r>
            <a:r>
              <a:rPr sz="2000" spc="-15" dirty="0">
                <a:latin typeface="Constantia"/>
                <a:cs typeface="Constantia"/>
              </a:rPr>
              <a:t>cos </a:t>
            </a:r>
            <a:r>
              <a:rPr sz="2000" dirty="0">
                <a:latin typeface="Constantia"/>
                <a:cs typeface="Constantia"/>
              </a:rPr>
              <a:t>50</a:t>
            </a:r>
            <a:r>
              <a:rPr sz="2000" spc="-245" dirty="0">
                <a:latin typeface="Constantia"/>
                <a:cs typeface="Constantia"/>
              </a:rPr>
              <a:t> </a:t>
            </a:r>
            <a:r>
              <a:rPr sz="2000" dirty="0">
                <a:latin typeface="Constantia"/>
                <a:cs typeface="Constantia"/>
              </a:rPr>
              <a:t>=</a:t>
            </a:r>
            <a:endParaRPr sz="2000">
              <a:latin typeface="Constantia"/>
              <a:cs typeface="Constanti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75175" y="4867147"/>
            <a:ext cx="98869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onstantia"/>
                <a:cs typeface="Constantia"/>
              </a:rPr>
              <a:t>-</a:t>
            </a:r>
            <a:r>
              <a:rPr sz="2000" spc="-55" dirty="0">
                <a:latin typeface="Constantia"/>
                <a:cs typeface="Constantia"/>
              </a:rPr>
              <a:t> </a:t>
            </a:r>
            <a:r>
              <a:rPr sz="2000" spc="-10" dirty="0">
                <a:latin typeface="Constantia"/>
                <a:cs typeface="Constantia"/>
              </a:rPr>
              <a:t>24.7552</a:t>
            </a:r>
            <a:endParaRPr sz="2000">
              <a:latin typeface="Constantia"/>
              <a:cs typeface="Constanti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459991" y="5477255"/>
            <a:ext cx="923925" cy="76200"/>
          </a:xfrm>
          <a:custGeom>
            <a:avLst/>
            <a:gdLst/>
            <a:ahLst/>
            <a:cxnLst/>
            <a:rect l="l" t="t" r="r" b="b"/>
            <a:pathLst>
              <a:path w="92392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923925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923925" h="76200">
                <a:moveTo>
                  <a:pt x="923544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923544" y="44450"/>
                </a:lnTo>
                <a:lnTo>
                  <a:pt x="923544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61516" y="5515355"/>
            <a:ext cx="76200" cy="1038225"/>
          </a:xfrm>
          <a:custGeom>
            <a:avLst/>
            <a:gdLst/>
            <a:ahLst/>
            <a:cxnLst/>
            <a:rect l="l" t="t" r="r" b="b"/>
            <a:pathLst>
              <a:path w="76200" h="1038225">
                <a:moveTo>
                  <a:pt x="31750" y="961644"/>
                </a:moveTo>
                <a:lnTo>
                  <a:pt x="0" y="961644"/>
                </a:lnTo>
                <a:lnTo>
                  <a:pt x="38100" y="1037844"/>
                </a:lnTo>
                <a:lnTo>
                  <a:pt x="69850" y="974344"/>
                </a:lnTo>
                <a:lnTo>
                  <a:pt x="31750" y="974344"/>
                </a:lnTo>
                <a:lnTo>
                  <a:pt x="31750" y="961644"/>
                </a:lnTo>
                <a:close/>
              </a:path>
              <a:path w="76200" h="1038225">
                <a:moveTo>
                  <a:pt x="44450" y="0"/>
                </a:moveTo>
                <a:lnTo>
                  <a:pt x="31750" y="0"/>
                </a:lnTo>
                <a:lnTo>
                  <a:pt x="31750" y="974344"/>
                </a:lnTo>
                <a:lnTo>
                  <a:pt x="44450" y="974344"/>
                </a:lnTo>
                <a:lnTo>
                  <a:pt x="44450" y="0"/>
                </a:lnTo>
                <a:close/>
              </a:path>
              <a:path w="76200" h="1038225">
                <a:moveTo>
                  <a:pt x="76200" y="961644"/>
                </a:moveTo>
                <a:lnTo>
                  <a:pt x="44450" y="961644"/>
                </a:lnTo>
                <a:lnTo>
                  <a:pt x="44450" y="974344"/>
                </a:lnTo>
                <a:lnTo>
                  <a:pt x="69850" y="974344"/>
                </a:lnTo>
                <a:lnTo>
                  <a:pt x="76200" y="961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00377" y="5517641"/>
            <a:ext cx="883919" cy="1038225"/>
          </a:xfrm>
          <a:custGeom>
            <a:avLst/>
            <a:gdLst/>
            <a:ahLst/>
            <a:cxnLst/>
            <a:rect l="l" t="t" r="r" b="b"/>
            <a:pathLst>
              <a:path w="883919" h="1038225">
                <a:moveTo>
                  <a:pt x="883920" y="0"/>
                </a:moveTo>
                <a:lnTo>
                  <a:pt x="0" y="1037844"/>
                </a:lnTo>
              </a:path>
            </a:pathLst>
          </a:custGeom>
          <a:ln w="28955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99616" y="551535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152400"/>
                </a:moveTo>
                <a:lnTo>
                  <a:pt x="152399" y="152400"/>
                </a:lnTo>
                <a:lnTo>
                  <a:pt x="152399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CC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99616" y="551535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152400"/>
                </a:moveTo>
                <a:lnTo>
                  <a:pt x="152399" y="152400"/>
                </a:lnTo>
                <a:lnTo>
                  <a:pt x="152399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ln w="9144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039492" y="5499912"/>
            <a:ext cx="1187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ymbol"/>
                <a:cs typeface="Symbol"/>
              </a:rPr>
              <a:t>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842898" y="5516879"/>
            <a:ext cx="272415" cy="307975"/>
          </a:xfrm>
          <a:custGeom>
            <a:avLst/>
            <a:gdLst/>
            <a:ahLst/>
            <a:cxnLst/>
            <a:rect l="l" t="t" r="r" b="b"/>
            <a:pathLst>
              <a:path w="272414" h="307975">
                <a:moveTo>
                  <a:pt x="1395" y="0"/>
                </a:moveTo>
                <a:lnTo>
                  <a:pt x="0" y="38341"/>
                </a:lnTo>
                <a:lnTo>
                  <a:pt x="3379" y="76971"/>
                </a:lnTo>
                <a:lnTo>
                  <a:pt x="15736" y="115596"/>
                </a:lnTo>
                <a:lnTo>
                  <a:pt x="41273" y="153924"/>
                </a:lnTo>
                <a:lnTo>
                  <a:pt x="100097" y="204760"/>
                </a:lnTo>
                <a:lnTo>
                  <a:pt x="138269" y="230290"/>
                </a:lnTo>
                <a:lnTo>
                  <a:pt x="180568" y="255952"/>
                </a:lnTo>
                <a:lnTo>
                  <a:pt x="225711" y="281790"/>
                </a:lnTo>
                <a:lnTo>
                  <a:pt x="272413" y="30784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234777" y="5663167"/>
            <a:ext cx="32384" cy="17780"/>
          </a:xfrm>
          <a:custGeom>
            <a:avLst/>
            <a:gdLst/>
            <a:ahLst/>
            <a:cxnLst/>
            <a:rect l="l" t="t" r="r" b="b"/>
            <a:pathLst>
              <a:path w="32385" h="17779">
                <a:moveTo>
                  <a:pt x="0" y="17442"/>
                </a:moveTo>
                <a:lnTo>
                  <a:pt x="31881" y="0"/>
                </a:lnTo>
              </a:path>
            </a:pathLst>
          </a:custGeom>
          <a:ln w="104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266659" y="5668151"/>
            <a:ext cx="46355" cy="93980"/>
          </a:xfrm>
          <a:custGeom>
            <a:avLst/>
            <a:gdLst/>
            <a:ahLst/>
            <a:cxnLst/>
            <a:rect l="l" t="t" r="r" b="b"/>
            <a:pathLst>
              <a:path w="46354" h="93979">
                <a:moveTo>
                  <a:pt x="0" y="0"/>
                </a:moveTo>
                <a:lnTo>
                  <a:pt x="46328" y="93695"/>
                </a:lnTo>
              </a:path>
            </a:pathLst>
          </a:custGeom>
          <a:ln w="209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17967" y="5487240"/>
            <a:ext cx="61594" cy="274955"/>
          </a:xfrm>
          <a:custGeom>
            <a:avLst/>
            <a:gdLst/>
            <a:ahLst/>
            <a:cxnLst/>
            <a:rect l="l" t="t" r="r" b="b"/>
            <a:pathLst>
              <a:path w="61595" h="274954">
                <a:moveTo>
                  <a:pt x="0" y="274606"/>
                </a:moveTo>
                <a:lnTo>
                  <a:pt x="61272" y="0"/>
                </a:lnTo>
              </a:path>
            </a:pathLst>
          </a:custGeom>
          <a:ln w="104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79240" y="5487240"/>
            <a:ext cx="839469" cy="0"/>
          </a:xfrm>
          <a:custGeom>
            <a:avLst/>
            <a:gdLst/>
            <a:ahLst/>
            <a:cxnLst/>
            <a:rect l="l" t="t" r="r" b="b"/>
            <a:pathLst>
              <a:path w="839470">
                <a:moveTo>
                  <a:pt x="0" y="0"/>
                </a:moveTo>
                <a:lnTo>
                  <a:pt x="838886" y="0"/>
                </a:lnTo>
              </a:path>
            </a:pathLst>
          </a:custGeom>
          <a:ln w="104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401405" y="5384327"/>
            <a:ext cx="30226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850" i="1" spc="22" baseline="-24853" dirty="0">
                <a:latin typeface="Times New Roman"/>
                <a:cs typeface="Times New Roman"/>
              </a:rPr>
              <a:t>X</a:t>
            </a:r>
            <a:r>
              <a:rPr sz="2850" i="1" spc="-179" baseline="-24853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652773" y="5481624"/>
            <a:ext cx="3994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dirty="0">
                <a:solidFill>
                  <a:srgbClr val="000099"/>
                </a:solidFill>
                <a:latin typeface="Constantia"/>
                <a:cs typeface="Constantia"/>
              </a:rPr>
              <a:t>R</a:t>
            </a:r>
            <a:r>
              <a:rPr sz="2000" b="1" i="1" spc="-80" dirty="0">
                <a:solidFill>
                  <a:srgbClr val="000099"/>
                </a:solidFill>
                <a:latin typeface="Constantia"/>
                <a:cs typeface="Constantia"/>
              </a:rPr>
              <a:t> </a:t>
            </a:r>
            <a:r>
              <a:rPr sz="2000" b="1" i="1" dirty="0">
                <a:solidFill>
                  <a:srgbClr val="000099"/>
                </a:solidFill>
                <a:latin typeface="Constantia"/>
                <a:cs typeface="Constantia"/>
              </a:rPr>
              <a:t>=</a:t>
            </a:r>
            <a:endParaRPr sz="2000">
              <a:latin typeface="Constantia"/>
              <a:cs typeface="Constanti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746133" y="5484171"/>
            <a:ext cx="15894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07390" algn="l"/>
              </a:tabLst>
            </a:pPr>
            <a:r>
              <a:rPr sz="1900" spc="10" dirty="0">
                <a:latin typeface="Symbol"/>
                <a:cs typeface="Symbol"/>
              </a:rPr>
              <a:t></a:t>
            </a:r>
            <a:r>
              <a:rPr sz="1900" spc="-215" dirty="0">
                <a:latin typeface="Times New Roman"/>
                <a:cs typeface="Times New Roman"/>
              </a:rPr>
              <a:t> </a:t>
            </a:r>
            <a:r>
              <a:rPr sz="1900" i="1" spc="10" dirty="0">
                <a:latin typeface="Times New Roman"/>
                <a:cs typeface="Times New Roman"/>
              </a:rPr>
              <a:t>Y</a:t>
            </a:r>
            <a:r>
              <a:rPr sz="1900" i="1" spc="-114" dirty="0">
                <a:latin typeface="Times New Roman"/>
                <a:cs typeface="Times New Roman"/>
              </a:rPr>
              <a:t> </a:t>
            </a:r>
            <a:r>
              <a:rPr sz="1650" spc="15" baseline="42929" dirty="0">
                <a:latin typeface="Times New Roman"/>
                <a:cs typeface="Times New Roman"/>
              </a:rPr>
              <a:t>2	</a:t>
            </a:r>
            <a:r>
              <a:rPr sz="2000" b="1" i="1" dirty="0">
                <a:solidFill>
                  <a:srgbClr val="000099"/>
                </a:solidFill>
                <a:latin typeface="Constantia"/>
                <a:cs typeface="Constantia"/>
              </a:rPr>
              <a:t>= </a:t>
            </a:r>
            <a:r>
              <a:rPr sz="2000" b="1" i="1" spc="-15" dirty="0">
                <a:solidFill>
                  <a:srgbClr val="000099"/>
                </a:solidFill>
                <a:latin typeface="Constantia"/>
                <a:cs typeface="Constantia"/>
              </a:rPr>
              <a:t>27.3</a:t>
            </a:r>
            <a:r>
              <a:rPr sz="2000" b="1" i="1" spc="-75" dirty="0">
                <a:solidFill>
                  <a:srgbClr val="000099"/>
                </a:solidFill>
                <a:latin typeface="Constantia"/>
                <a:cs typeface="Constantia"/>
              </a:rPr>
              <a:t> </a:t>
            </a:r>
            <a:r>
              <a:rPr sz="2000" b="1" i="1" dirty="0">
                <a:solidFill>
                  <a:srgbClr val="000099"/>
                </a:solidFill>
                <a:latin typeface="Constantia"/>
                <a:cs typeface="Constantia"/>
              </a:rPr>
              <a:t>N</a:t>
            </a:r>
            <a:endParaRPr sz="2000">
              <a:latin typeface="Constantia"/>
              <a:cs typeface="Constanti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687571" y="6176873"/>
            <a:ext cx="3613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0099"/>
                </a:solidFill>
                <a:latin typeface="Symbol"/>
                <a:cs typeface="Symbol"/>
              </a:rPr>
              <a:t></a:t>
            </a:r>
            <a:r>
              <a:rPr sz="2000" spc="-9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99"/>
                </a:solidFill>
                <a:latin typeface="Constantia"/>
                <a:cs typeface="Constantia"/>
              </a:rPr>
              <a:t>=</a:t>
            </a:r>
            <a:endParaRPr sz="2000">
              <a:latin typeface="Constantia"/>
              <a:cs typeface="Constanti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916727" y="6333083"/>
            <a:ext cx="255270" cy="0"/>
          </a:xfrm>
          <a:custGeom>
            <a:avLst/>
            <a:gdLst/>
            <a:ahLst/>
            <a:cxnLst/>
            <a:rect l="l" t="t" r="r" b="b"/>
            <a:pathLst>
              <a:path w="255270">
                <a:moveTo>
                  <a:pt x="0" y="0"/>
                </a:moveTo>
                <a:lnTo>
                  <a:pt x="255080" y="0"/>
                </a:lnTo>
              </a:path>
            </a:pathLst>
          </a:custGeom>
          <a:ln w="111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767808" y="6359577"/>
            <a:ext cx="549275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36880" algn="l"/>
              </a:tabLst>
            </a:pPr>
            <a:r>
              <a:rPr sz="2050" spc="-10" dirty="0">
                <a:latin typeface="Symbol"/>
                <a:cs typeface="Symbol"/>
              </a:rPr>
              <a:t></a:t>
            </a:r>
            <a:r>
              <a:rPr sz="2050" spc="-10" dirty="0">
                <a:latin typeface="Times New Roman"/>
                <a:cs typeface="Times New Roman"/>
              </a:rPr>
              <a:t>	</a:t>
            </a:r>
            <a:r>
              <a:rPr sz="2050" spc="-10" dirty="0">
                <a:latin typeface="Symbol"/>
                <a:cs typeface="Symbol"/>
              </a:rPr>
              <a:t>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67808" y="6147174"/>
            <a:ext cx="549275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spc="-10" dirty="0">
                <a:latin typeface="Symbol"/>
                <a:cs typeface="Symbol"/>
              </a:rPr>
              <a:t></a:t>
            </a:r>
            <a:r>
              <a:rPr sz="2050" spc="-10" dirty="0">
                <a:latin typeface="Times New Roman"/>
                <a:cs typeface="Times New Roman"/>
              </a:rPr>
              <a:t> </a:t>
            </a:r>
            <a:r>
              <a:rPr sz="3075" i="1" spc="-22" baseline="-39295" dirty="0">
                <a:latin typeface="Times New Roman"/>
                <a:cs typeface="Times New Roman"/>
              </a:rPr>
              <a:t>X</a:t>
            </a:r>
            <a:r>
              <a:rPr sz="3075" i="1" spc="322" baseline="-39295" dirty="0">
                <a:latin typeface="Times New Roman"/>
                <a:cs typeface="Times New Roman"/>
              </a:rPr>
              <a:t> </a:t>
            </a:r>
            <a:r>
              <a:rPr sz="2050" spc="-10" dirty="0">
                <a:latin typeface="Symbol"/>
                <a:cs typeface="Symbol"/>
              </a:rPr>
              <a:t>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254482" y="6125453"/>
            <a:ext cx="1979930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99515" algn="l"/>
              </a:tabLst>
            </a:pPr>
            <a:r>
              <a:rPr sz="2050" spc="25" dirty="0">
                <a:latin typeface="Times New Roman"/>
                <a:cs typeface="Times New Roman"/>
              </a:rPr>
              <a:t>tan</a:t>
            </a:r>
            <a:r>
              <a:rPr sz="1800" spc="37" baseline="41666" dirty="0">
                <a:latin typeface="Symbol"/>
                <a:cs typeface="Symbol"/>
              </a:rPr>
              <a:t></a:t>
            </a:r>
            <a:r>
              <a:rPr sz="1800" spc="37" baseline="41666" dirty="0">
                <a:latin typeface="Times New Roman"/>
                <a:cs typeface="Times New Roman"/>
              </a:rPr>
              <a:t>1 </a:t>
            </a:r>
            <a:r>
              <a:rPr sz="3075" spc="-15" baseline="31165" dirty="0">
                <a:latin typeface="Symbol"/>
                <a:cs typeface="Symbol"/>
              </a:rPr>
              <a:t></a:t>
            </a:r>
            <a:r>
              <a:rPr sz="3075" spc="-240" baseline="31165" dirty="0">
                <a:latin typeface="Times New Roman"/>
                <a:cs typeface="Times New Roman"/>
              </a:rPr>
              <a:t> </a:t>
            </a:r>
            <a:r>
              <a:rPr sz="3075" i="1" spc="-15" baseline="35230" dirty="0">
                <a:latin typeface="Times New Roman"/>
                <a:cs typeface="Times New Roman"/>
              </a:rPr>
              <a:t>Y</a:t>
            </a:r>
            <a:r>
              <a:rPr sz="3075" i="1" spc="562" baseline="35230" dirty="0">
                <a:latin typeface="Times New Roman"/>
                <a:cs typeface="Times New Roman"/>
              </a:rPr>
              <a:t> </a:t>
            </a:r>
            <a:r>
              <a:rPr sz="3075" spc="-15" baseline="31165" dirty="0">
                <a:latin typeface="Symbol"/>
                <a:cs typeface="Symbol"/>
              </a:rPr>
              <a:t></a:t>
            </a:r>
            <a:r>
              <a:rPr sz="3075" spc="-15" baseline="31165" dirty="0">
                <a:latin typeface="Times New Roman"/>
                <a:cs typeface="Times New Roman"/>
              </a:rPr>
              <a:t>	</a:t>
            </a:r>
            <a:r>
              <a:rPr sz="3000" b="1" i="1" baseline="2777" dirty="0">
                <a:solidFill>
                  <a:srgbClr val="000099"/>
                </a:solidFill>
                <a:latin typeface="Constantia"/>
                <a:cs typeface="Constantia"/>
              </a:rPr>
              <a:t>=</a:t>
            </a:r>
            <a:r>
              <a:rPr sz="3000" b="1" i="1" spc="-104" baseline="2777" dirty="0">
                <a:solidFill>
                  <a:srgbClr val="000099"/>
                </a:solidFill>
                <a:latin typeface="Constantia"/>
                <a:cs typeface="Constantia"/>
              </a:rPr>
              <a:t> </a:t>
            </a:r>
            <a:r>
              <a:rPr sz="3000" b="1" i="1" spc="-15" baseline="2777" dirty="0">
                <a:solidFill>
                  <a:srgbClr val="000099"/>
                </a:solidFill>
                <a:latin typeface="Constantia"/>
                <a:cs typeface="Constantia"/>
              </a:rPr>
              <a:t>64.9°</a:t>
            </a:r>
            <a:endParaRPr sz="3000" baseline="2777">
              <a:latin typeface="Constantia"/>
              <a:cs typeface="Constantia"/>
            </a:endParaRP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590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441" y="1219200"/>
            <a:ext cx="8839200" cy="5072542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1577340" algn="l"/>
                <a:tab pos="2061210" algn="l"/>
                <a:tab pos="3020060" algn="l"/>
              </a:tabLst>
            </a:pPr>
            <a:r>
              <a:rPr lang="en-IN" sz="2400" b="1" spc="450" dirty="0">
                <a:solidFill>
                  <a:srgbClr val="9E004F"/>
                </a:solidFill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FORCE</a:t>
            </a:r>
          </a:p>
          <a:p>
            <a:pPr marL="1384300" lvl="2" indent="-457200">
              <a:spcBef>
                <a:spcPts val="675"/>
              </a:spcBef>
              <a:buFont typeface="+mj-lt"/>
              <a:buAutoNum type="arabicPeriod"/>
              <a:tabLst>
                <a:tab pos="1577340" algn="l"/>
                <a:tab pos="2061210" algn="l"/>
                <a:tab pos="3020060" algn="l"/>
              </a:tabLst>
            </a:pPr>
            <a:r>
              <a:rPr lang="en-IN" sz="2400" spc="450" dirty="0"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Characteristic of a Force</a:t>
            </a:r>
          </a:p>
          <a:p>
            <a:pPr marL="1384300" lvl="2" indent="-457200">
              <a:spcBef>
                <a:spcPts val="675"/>
              </a:spcBef>
              <a:buFont typeface="+mj-lt"/>
              <a:buAutoNum type="arabicPeriod"/>
              <a:tabLst>
                <a:tab pos="1577340" algn="l"/>
                <a:tab pos="2061210" algn="l"/>
                <a:tab pos="3020060" algn="l"/>
              </a:tabLst>
            </a:pPr>
            <a:r>
              <a:rPr lang="en-IN" sz="2400" spc="450" dirty="0"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Type of Force</a:t>
            </a: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1577340" algn="l"/>
                <a:tab pos="2061210" algn="l"/>
                <a:tab pos="3020060" algn="l"/>
              </a:tabLst>
            </a:pPr>
            <a:r>
              <a:rPr lang="en-IN" sz="2400" b="1" spc="450" dirty="0">
                <a:solidFill>
                  <a:srgbClr val="9E004F"/>
                </a:solidFill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TYPES OF FORCE SYSTEM</a:t>
            </a: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1577340" algn="l"/>
                <a:tab pos="2061210" algn="l"/>
                <a:tab pos="3020060" algn="l"/>
              </a:tabLst>
            </a:pPr>
            <a:r>
              <a:rPr sz="2400" b="1" spc="450" dirty="0">
                <a:solidFill>
                  <a:srgbClr val="9E004F"/>
                </a:solidFill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RESULTANT</a:t>
            </a:r>
            <a:r>
              <a:rPr lang="en-IN" sz="2400" b="1" spc="450" dirty="0">
                <a:solidFill>
                  <a:srgbClr val="9E004F"/>
                </a:solidFill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sz="2400" b="1" spc="450" dirty="0">
                <a:solidFill>
                  <a:srgbClr val="9E004F"/>
                </a:solidFill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OF</a:t>
            </a:r>
            <a:r>
              <a:rPr lang="en-IN" sz="2400" b="1" spc="450" dirty="0">
                <a:solidFill>
                  <a:srgbClr val="9E004F"/>
                </a:solidFill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sz="2400" b="1" spc="450" dirty="0">
                <a:solidFill>
                  <a:srgbClr val="9E004F"/>
                </a:solidFill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FORCE</a:t>
            </a:r>
            <a:r>
              <a:rPr lang="en-IN" sz="2400" b="1" spc="450" dirty="0">
                <a:solidFill>
                  <a:srgbClr val="9E004F"/>
                </a:solidFill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sz="2400" b="1" spc="450" dirty="0">
                <a:solidFill>
                  <a:srgbClr val="9E004F"/>
                </a:solidFill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SYSTEM :</a:t>
            </a:r>
          </a:p>
          <a:p>
            <a:pPr marL="1109980" lvl="1" indent="-299085">
              <a:spcBef>
                <a:spcPts val="580"/>
              </a:spcBef>
              <a:buAutoNum type="arabicPeriod"/>
              <a:tabLst>
                <a:tab pos="653415" algn="l"/>
              </a:tabLst>
            </a:pPr>
            <a:r>
              <a:rPr sz="2400" spc="450" dirty="0"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Resultant of Concurrent Forces</a:t>
            </a:r>
          </a:p>
          <a:p>
            <a:pPr marL="1109980" lvl="1" indent="-299085">
              <a:spcBef>
                <a:spcPts val="575"/>
              </a:spcBef>
              <a:buAutoNum type="arabicPeriod"/>
              <a:tabLst>
                <a:tab pos="652780" algn="l"/>
              </a:tabLst>
            </a:pPr>
            <a:r>
              <a:rPr sz="2400" spc="450" dirty="0"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Resultant of Non-Concurrent Forces</a:t>
            </a:r>
          </a:p>
          <a:p>
            <a:pPr marL="355600" indent="-342900">
              <a:lnSpc>
                <a:spcPct val="100000"/>
              </a:lnSpc>
              <a:spcBef>
                <a:spcPts val="2020"/>
              </a:spcBef>
              <a:buFont typeface="Arial" panose="020B0604020202020204" pitchFamily="34" charset="0"/>
              <a:buChar char="•"/>
            </a:pPr>
            <a:r>
              <a:rPr sz="2400" b="1" spc="450" dirty="0">
                <a:solidFill>
                  <a:srgbClr val="9E004F"/>
                </a:solidFill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MOMENT OF A FORCES:</a:t>
            </a:r>
          </a:p>
          <a:p>
            <a:pPr marL="1176655" lvl="2" indent="-297180">
              <a:spcBef>
                <a:spcPts val="575"/>
              </a:spcBef>
              <a:buAutoNum type="arabicPeriod"/>
              <a:tabLst>
                <a:tab pos="720090" algn="l"/>
              </a:tabLst>
            </a:pPr>
            <a:r>
              <a:rPr sz="2400" spc="450" dirty="0"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Moment of Coplanar Forces</a:t>
            </a:r>
          </a:p>
          <a:p>
            <a:pPr marL="1176655" lvl="2" indent="-297180">
              <a:spcBef>
                <a:spcPts val="575"/>
              </a:spcBef>
              <a:buAutoNum type="arabicPeriod"/>
              <a:tabLst>
                <a:tab pos="720090" algn="l"/>
                <a:tab pos="2254885" algn="l"/>
              </a:tabLst>
            </a:pPr>
            <a:r>
              <a:rPr sz="2400" spc="450" dirty="0"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Moment </a:t>
            </a:r>
            <a:r>
              <a:rPr sz="2400" spc="450" dirty="0" smtClean="0"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of</a:t>
            </a:r>
            <a:r>
              <a:rPr lang="en-IN" sz="2400" spc="450" dirty="0" smtClean="0"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sz="2400" spc="450" dirty="0" smtClean="0"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a</a:t>
            </a:r>
            <a:r>
              <a:rPr lang="en-IN" sz="2400" spc="450" dirty="0" smtClean="0"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sz="2400" spc="450" dirty="0" smtClean="0"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Force </a:t>
            </a:r>
            <a:r>
              <a:rPr sz="2400" spc="450" dirty="0"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about a Point and an Axis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4482" y="217119"/>
            <a:ext cx="2849118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sz="3600" b="1" spc="-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600" b="1" spc="-4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3600" b="1" spc="-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853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52400"/>
            <a:ext cx="7937500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3833495" algn="l"/>
              </a:tabLst>
            </a:pPr>
            <a:r>
              <a:rPr sz="4500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</a:t>
            </a:r>
            <a:r>
              <a:rPr lang="en-IN" sz="45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5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</a:t>
            </a:r>
            <a:r>
              <a:rPr sz="4500" spc="-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5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IN" sz="45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5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MECHANICS</a:t>
            </a:r>
            <a:endParaRPr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947799"/>
            <a:ext cx="5010150" cy="32759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Principle of</a:t>
            </a:r>
            <a:r>
              <a:rPr sz="2600" b="1" i="1" spc="-20" dirty="0">
                <a:solidFill>
                  <a:srgbClr val="6F2F9F"/>
                </a:solidFill>
                <a:latin typeface="Constantia"/>
                <a:cs typeface="Constantia"/>
              </a:rPr>
              <a:t>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transmissibility</a:t>
            </a:r>
            <a:endParaRPr sz="2600" dirty="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0AD0D9"/>
              </a:buClr>
              <a:buFont typeface="Wingdings 2"/>
              <a:buChar char=""/>
            </a:pPr>
            <a:endParaRPr sz="3750" dirty="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Principle of</a:t>
            </a:r>
            <a:r>
              <a:rPr sz="2600" b="1" i="1" spc="-15" dirty="0">
                <a:solidFill>
                  <a:srgbClr val="6F2F9F"/>
                </a:solidFill>
                <a:latin typeface="Constantia"/>
                <a:cs typeface="Constantia"/>
              </a:rPr>
              <a:t>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superposition</a:t>
            </a:r>
            <a:endParaRPr sz="2600" dirty="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buClr>
                <a:srgbClr val="0AD0D9"/>
              </a:buClr>
              <a:buFont typeface="Wingdings 2"/>
              <a:buChar char=""/>
            </a:pPr>
            <a:endParaRPr sz="3800" dirty="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15" dirty="0">
                <a:solidFill>
                  <a:srgbClr val="6F2F9F"/>
                </a:solidFill>
                <a:latin typeface="Constantia"/>
                <a:cs typeface="Constantia"/>
              </a:rPr>
              <a:t>Law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of</a:t>
            </a:r>
            <a:r>
              <a:rPr sz="2600" b="1" i="1" spc="-45" dirty="0">
                <a:solidFill>
                  <a:srgbClr val="6F2F9F"/>
                </a:solidFill>
                <a:latin typeface="Constantia"/>
                <a:cs typeface="Constantia"/>
              </a:rPr>
              <a:t>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gravitation</a:t>
            </a:r>
            <a:endParaRPr sz="2600" dirty="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AD0D9"/>
              </a:buClr>
              <a:buFont typeface="Wingdings 2"/>
              <a:buChar char=""/>
            </a:pPr>
            <a:endParaRPr sz="3750" dirty="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15" dirty="0">
                <a:solidFill>
                  <a:srgbClr val="6F2F9F"/>
                </a:solidFill>
                <a:latin typeface="Constantia"/>
                <a:cs typeface="Constantia"/>
              </a:rPr>
              <a:t>Law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of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parallelogram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of</a:t>
            </a:r>
            <a:r>
              <a:rPr sz="2600" b="1" i="1" spc="-75" dirty="0">
                <a:solidFill>
                  <a:srgbClr val="6F2F9F"/>
                </a:solidFill>
                <a:latin typeface="Constantia"/>
                <a:cs typeface="Constantia"/>
              </a:rPr>
              <a:t>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forces</a:t>
            </a:r>
            <a:endParaRPr sz="2600" dirty="0">
              <a:latin typeface="Constantia"/>
              <a:cs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734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462" y="34613"/>
            <a:ext cx="8718296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30300" algn="l"/>
                <a:tab pos="3508375" algn="l"/>
                <a:tab pos="4207510" algn="l"/>
              </a:tabLst>
            </a:pPr>
            <a:r>
              <a:rPr sz="3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IN" sz="3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</a:t>
            </a:r>
            <a:r>
              <a:rPr lang="en-IN" sz="3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IN"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sz="36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Transmissibility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1836" y="838200"/>
            <a:ext cx="8720328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4941" y="5283200"/>
            <a:ext cx="803592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114" dirty="0">
                <a:solidFill>
                  <a:srgbClr val="04607A"/>
                </a:solidFill>
                <a:latin typeface="Constantia"/>
                <a:cs typeface="Constantia"/>
              </a:rPr>
              <a:t>“A </a:t>
            </a:r>
            <a:r>
              <a:rPr sz="2400" spc="-25" dirty="0">
                <a:solidFill>
                  <a:srgbClr val="04607A"/>
                </a:solidFill>
                <a:latin typeface="Constantia"/>
                <a:cs typeface="Constantia"/>
              </a:rPr>
              <a:t>force </a:t>
            </a:r>
            <a:r>
              <a:rPr sz="2400" spc="-20" dirty="0">
                <a:solidFill>
                  <a:srgbClr val="04607A"/>
                </a:solidFill>
                <a:latin typeface="Constantia"/>
                <a:cs typeface="Constantia"/>
              </a:rPr>
              <a:t>may </a:t>
            </a:r>
            <a:r>
              <a:rPr sz="2400" spc="-5" dirty="0">
                <a:solidFill>
                  <a:srgbClr val="04607A"/>
                </a:solidFill>
                <a:latin typeface="Constantia"/>
                <a:cs typeface="Constantia"/>
              </a:rPr>
              <a:t>be </a:t>
            </a:r>
            <a:r>
              <a:rPr sz="2400" dirty="0">
                <a:solidFill>
                  <a:srgbClr val="04607A"/>
                </a:solidFill>
                <a:latin typeface="Constantia"/>
                <a:cs typeface="Constantia"/>
              </a:rPr>
              <a:t>applied at </a:t>
            </a:r>
            <a:r>
              <a:rPr sz="2400" spc="-15" dirty="0">
                <a:solidFill>
                  <a:srgbClr val="04607A"/>
                </a:solidFill>
                <a:latin typeface="Constantia"/>
                <a:cs typeface="Constantia"/>
              </a:rPr>
              <a:t>any </a:t>
            </a:r>
            <a:r>
              <a:rPr sz="2400" dirty="0">
                <a:solidFill>
                  <a:srgbClr val="04607A"/>
                </a:solidFill>
                <a:latin typeface="Constantia"/>
                <a:cs typeface="Constantia"/>
              </a:rPr>
              <a:t>point on its </a:t>
            </a:r>
            <a:r>
              <a:rPr sz="2400" spc="-15" dirty="0">
                <a:solidFill>
                  <a:srgbClr val="04607A"/>
                </a:solidFill>
                <a:latin typeface="Constantia"/>
                <a:cs typeface="Constantia"/>
              </a:rPr>
              <a:t>given </a:t>
            </a:r>
            <a:r>
              <a:rPr sz="2400" u="heavy" dirty="0">
                <a:solidFill>
                  <a:srgbClr val="009DD9"/>
                </a:solidFill>
                <a:uFill>
                  <a:solidFill>
                    <a:srgbClr val="009DD9"/>
                  </a:solidFill>
                </a:uFill>
                <a:latin typeface="Constantia"/>
                <a:cs typeface="Constantia"/>
              </a:rPr>
              <a:t>line of </a:t>
            </a:r>
            <a:r>
              <a:rPr sz="2400" dirty="0">
                <a:solidFill>
                  <a:srgbClr val="009DD9"/>
                </a:solidFill>
                <a:latin typeface="Constantia"/>
                <a:cs typeface="Constantia"/>
              </a:rPr>
              <a:t> </a:t>
            </a:r>
            <a:r>
              <a:rPr sz="2400" u="heavy" dirty="0">
                <a:solidFill>
                  <a:srgbClr val="009DD9"/>
                </a:solidFill>
                <a:uFill>
                  <a:solidFill>
                    <a:srgbClr val="009DD9"/>
                  </a:solidFill>
                </a:uFill>
                <a:latin typeface="Constantia"/>
                <a:cs typeface="Constantia"/>
              </a:rPr>
              <a:t>action</a:t>
            </a:r>
            <a:r>
              <a:rPr sz="2400" dirty="0">
                <a:solidFill>
                  <a:srgbClr val="009DD9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04607A"/>
                </a:solidFill>
                <a:latin typeface="Constantia"/>
                <a:cs typeface="Constantia"/>
              </a:rPr>
              <a:t>without </a:t>
            </a:r>
            <a:r>
              <a:rPr sz="2400" spc="-5" dirty="0">
                <a:solidFill>
                  <a:srgbClr val="04607A"/>
                </a:solidFill>
                <a:latin typeface="Constantia"/>
                <a:cs typeface="Constantia"/>
              </a:rPr>
              <a:t>altering the </a:t>
            </a:r>
            <a:r>
              <a:rPr sz="2400" u="heavy" spc="-5" dirty="0">
                <a:solidFill>
                  <a:srgbClr val="009DD9"/>
                </a:solidFill>
                <a:uFill>
                  <a:solidFill>
                    <a:srgbClr val="009DD9"/>
                  </a:solidFill>
                </a:uFill>
                <a:latin typeface="Constantia"/>
                <a:cs typeface="Constantia"/>
              </a:rPr>
              <a:t>resultant effects</a:t>
            </a:r>
            <a:r>
              <a:rPr sz="2400" spc="-5" dirty="0">
                <a:solidFill>
                  <a:srgbClr val="009DD9"/>
                </a:solidFill>
                <a:latin typeface="Constantia"/>
                <a:cs typeface="Constantia"/>
              </a:rPr>
              <a:t> </a:t>
            </a:r>
            <a:r>
              <a:rPr sz="24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nstantia"/>
                <a:cs typeface="Constantia"/>
              </a:rPr>
              <a:t>external</a:t>
            </a:r>
            <a:r>
              <a:rPr sz="2400" spc="-5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400" spc="-20" dirty="0">
                <a:solidFill>
                  <a:srgbClr val="04607A"/>
                </a:solidFill>
                <a:latin typeface="Constantia"/>
                <a:cs typeface="Constantia"/>
              </a:rPr>
              <a:t>to </a:t>
            </a:r>
            <a:r>
              <a:rPr sz="2400" spc="-5" dirty="0">
                <a:solidFill>
                  <a:srgbClr val="04607A"/>
                </a:solidFill>
                <a:latin typeface="Constantia"/>
                <a:cs typeface="Constantia"/>
              </a:rPr>
              <a:t>the  </a:t>
            </a:r>
            <a:r>
              <a:rPr sz="24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nstantia"/>
                <a:cs typeface="Constantia"/>
              </a:rPr>
              <a:t>rigid </a:t>
            </a:r>
            <a:r>
              <a:rPr sz="2400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nstantia"/>
                <a:cs typeface="Constantia"/>
              </a:rPr>
              <a:t>body</a:t>
            </a:r>
            <a:r>
              <a:rPr sz="2400" spc="-15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04607A"/>
                </a:solidFill>
                <a:latin typeface="Constantia"/>
                <a:cs typeface="Constantia"/>
              </a:rPr>
              <a:t>on </a:t>
            </a:r>
            <a:r>
              <a:rPr sz="2400" spc="-10" dirty="0">
                <a:solidFill>
                  <a:srgbClr val="04607A"/>
                </a:solidFill>
                <a:latin typeface="Constantia"/>
                <a:cs typeface="Constantia"/>
              </a:rPr>
              <a:t>which </a:t>
            </a:r>
            <a:r>
              <a:rPr sz="2400" spc="-5" dirty="0">
                <a:solidFill>
                  <a:srgbClr val="04607A"/>
                </a:solidFill>
                <a:latin typeface="Constantia"/>
                <a:cs typeface="Constantia"/>
              </a:rPr>
              <a:t>it</a:t>
            </a:r>
            <a:r>
              <a:rPr sz="2400" spc="-345" dirty="0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r>
              <a:rPr sz="2400" spc="-50" dirty="0">
                <a:solidFill>
                  <a:srgbClr val="04607A"/>
                </a:solidFill>
                <a:latin typeface="Constantia"/>
                <a:cs typeface="Constantia"/>
              </a:rPr>
              <a:t>acts.”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97502" y="3643121"/>
            <a:ext cx="4068445" cy="1370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latin typeface="Constantia"/>
                <a:cs typeface="Constantia"/>
              </a:rPr>
              <a:t>We </a:t>
            </a:r>
            <a:r>
              <a:rPr sz="2400" spc="-5" dirty="0">
                <a:latin typeface="Constantia"/>
                <a:cs typeface="Constantia"/>
              </a:rPr>
              <a:t>can </a:t>
            </a:r>
            <a:r>
              <a:rPr sz="2400" dirty="0">
                <a:latin typeface="Constantia"/>
                <a:cs typeface="Constantia"/>
              </a:rPr>
              <a:t>slide </a:t>
            </a:r>
            <a:r>
              <a:rPr sz="2400" spc="-5" dirty="0">
                <a:latin typeface="Constantia"/>
                <a:cs typeface="Constantia"/>
              </a:rPr>
              <a:t>the </a:t>
            </a:r>
            <a:r>
              <a:rPr sz="2400" spc="-25" dirty="0">
                <a:latin typeface="Constantia"/>
                <a:cs typeface="Constantia"/>
              </a:rPr>
              <a:t>force </a:t>
            </a:r>
            <a:r>
              <a:rPr sz="2400" i="1" u="heavy" dirty="0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along</a:t>
            </a:r>
            <a:r>
              <a:rPr sz="2400" i="1" u="heavy" spc="-365" dirty="0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 </a:t>
            </a:r>
            <a:r>
              <a:rPr sz="2400" i="1" u="heavy" dirty="0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its </a:t>
            </a:r>
            <a:r>
              <a:rPr sz="2400" i="1" dirty="0">
                <a:latin typeface="Constantia"/>
                <a:cs typeface="Constantia"/>
              </a:rPr>
              <a:t> </a:t>
            </a:r>
            <a:r>
              <a:rPr sz="2400" i="1" u="heavy" dirty="0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line </a:t>
            </a:r>
            <a:r>
              <a:rPr sz="2400" i="1" u="heavy" spc="-5" dirty="0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of action</a:t>
            </a:r>
            <a:r>
              <a:rPr sz="2400" spc="-5" dirty="0">
                <a:latin typeface="Constantia"/>
                <a:cs typeface="Constantia"/>
              </a:rPr>
              <a:t>.</a:t>
            </a:r>
            <a:endParaRPr sz="24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000" spc="-15" dirty="0">
                <a:solidFill>
                  <a:srgbClr val="009DD9"/>
                </a:solidFill>
                <a:latin typeface="Constantia"/>
                <a:cs typeface="Constantia"/>
              </a:rPr>
              <a:t>(force</a:t>
            </a:r>
            <a:r>
              <a:rPr sz="2000" spc="-120" dirty="0">
                <a:solidFill>
                  <a:srgbClr val="009DD9"/>
                </a:solidFill>
                <a:latin typeface="Constantia"/>
                <a:cs typeface="Constantia"/>
              </a:rPr>
              <a:t> </a:t>
            </a:r>
            <a:r>
              <a:rPr sz="2000" spc="-5" dirty="0">
                <a:solidFill>
                  <a:srgbClr val="009DD9"/>
                </a:solidFill>
                <a:latin typeface="Constantia"/>
                <a:cs typeface="Constantia"/>
              </a:rPr>
              <a:t>can</a:t>
            </a:r>
            <a:r>
              <a:rPr sz="2000" spc="-40" dirty="0">
                <a:solidFill>
                  <a:srgbClr val="009DD9"/>
                </a:solidFill>
                <a:latin typeface="Constantia"/>
                <a:cs typeface="Constantia"/>
              </a:rPr>
              <a:t> </a:t>
            </a:r>
            <a:r>
              <a:rPr sz="2000" spc="-5" dirty="0">
                <a:solidFill>
                  <a:srgbClr val="009DD9"/>
                </a:solidFill>
                <a:latin typeface="Constantia"/>
                <a:cs typeface="Constantia"/>
              </a:rPr>
              <a:t>be</a:t>
            </a:r>
            <a:r>
              <a:rPr sz="2000" spc="-110" dirty="0">
                <a:solidFill>
                  <a:srgbClr val="009DD9"/>
                </a:solidFill>
                <a:latin typeface="Constantia"/>
                <a:cs typeface="Constantia"/>
              </a:rPr>
              <a:t> </a:t>
            </a:r>
            <a:r>
              <a:rPr sz="2000" spc="-10" dirty="0">
                <a:solidFill>
                  <a:srgbClr val="009DD9"/>
                </a:solidFill>
                <a:latin typeface="Constantia"/>
                <a:cs typeface="Constantia"/>
              </a:rPr>
              <a:t>considered</a:t>
            </a:r>
            <a:r>
              <a:rPr sz="2000" spc="-70" dirty="0">
                <a:solidFill>
                  <a:srgbClr val="009DD9"/>
                </a:solidFill>
                <a:latin typeface="Constantia"/>
                <a:cs typeface="Constantia"/>
              </a:rPr>
              <a:t> </a:t>
            </a:r>
            <a:r>
              <a:rPr sz="2000" dirty="0">
                <a:solidFill>
                  <a:srgbClr val="009DD9"/>
                </a:solidFill>
                <a:latin typeface="Constantia"/>
                <a:cs typeface="Constantia"/>
              </a:rPr>
              <a:t>as</a:t>
            </a:r>
            <a:r>
              <a:rPr sz="2000" spc="-80" dirty="0">
                <a:solidFill>
                  <a:srgbClr val="009DD9"/>
                </a:solidFill>
                <a:latin typeface="Constantia"/>
                <a:cs typeface="Constantia"/>
              </a:rPr>
              <a:t> </a:t>
            </a:r>
            <a:r>
              <a:rPr sz="2000" dirty="0">
                <a:solidFill>
                  <a:srgbClr val="009DD9"/>
                </a:solidFill>
                <a:latin typeface="Constantia"/>
                <a:cs typeface="Constantia"/>
              </a:rPr>
              <a:t>sliding</a:t>
            </a:r>
            <a:endParaRPr sz="20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009DD9"/>
                </a:solidFill>
                <a:latin typeface="Constantia"/>
                <a:cs typeface="Constantia"/>
              </a:rPr>
              <a:t>vector)</a:t>
            </a:r>
            <a:endParaRPr sz="2000">
              <a:latin typeface="Constantia"/>
              <a:cs typeface="Constant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86855" y="2801111"/>
            <a:ext cx="693420" cy="530860"/>
          </a:xfrm>
          <a:custGeom>
            <a:avLst/>
            <a:gdLst/>
            <a:ahLst/>
            <a:cxnLst/>
            <a:rect l="l" t="t" r="r" b="b"/>
            <a:pathLst>
              <a:path w="693420" h="530860">
                <a:moveTo>
                  <a:pt x="693420" y="397763"/>
                </a:moveTo>
                <a:lnTo>
                  <a:pt x="0" y="397763"/>
                </a:lnTo>
                <a:lnTo>
                  <a:pt x="346710" y="530351"/>
                </a:lnTo>
                <a:lnTo>
                  <a:pt x="693420" y="397763"/>
                </a:lnTo>
                <a:close/>
              </a:path>
              <a:path w="693420" h="530860">
                <a:moveTo>
                  <a:pt x="520065" y="0"/>
                </a:moveTo>
                <a:lnTo>
                  <a:pt x="173355" y="0"/>
                </a:lnTo>
                <a:lnTo>
                  <a:pt x="173355" y="397763"/>
                </a:lnTo>
                <a:lnTo>
                  <a:pt x="520065" y="397763"/>
                </a:lnTo>
                <a:lnTo>
                  <a:pt x="520065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86855" y="2801111"/>
            <a:ext cx="693420" cy="530860"/>
          </a:xfrm>
          <a:custGeom>
            <a:avLst/>
            <a:gdLst/>
            <a:ahLst/>
            <a:cxnLst/>
            <a:rect l="l" t="t" r="r" b="b"/>
            <a:pathLst>
              <a:path w="693420" h="530860">
                <a:moveTo>
                  <a:pt x="0" y="397763"/>
                </a:moveTo>
                <a:lnTo>
                  <a:pt x="173355" y="397763"/>
                </a:lnTo>
                <a:lnTo>
                  <a:pt x="173355" y="0"/>
                </a:lnTo>
                <a:lnTo>
                  <a:pt x="520065" y="0"/>
                </a:lnTo>
                <a:lnTo>
                  <a:pt x="520065" y="397763"/>
                </a:lnTo>
                <a:lnTo>
                  <a:pt x="693420" y="397763"/>
                </a:lnTo>
                <a:lnTo>
                  <a:pt x="346710" y="530351"/>
                </a:lnTo>
                <a:lnTo>
                  <a:pt x="0" y="3977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23366" y="2041398"/>
            <a:ext cx="611505" cy="914400"/>
          </a:xfrm>
          <a:custGeom>
            <a:avLst/>
            <a:gdLst/>
            <a:ahLst/>
            <a:cxnLst/>
            <a:rect l="l" t="t" r="r" b="b"/>
            <a:pathLst>
              <a:path w="611505" h="914400">
                <a:moveTo>
                  <a:pt x="0" y="914400"/>
                </a:moveTo>
                <a:lnTo>
                  <a:pt x="611123" y="914400"/>
                </a:lnTo>
                <a:lnTo>
                  <a:pt x="611123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0203" y="2955035"/>
            <a:ext cx="969263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3909" y="2954273"/>
            <a:ext cx="1059180" cy="1905"/>
          </a:xfrm>
          <a:custGeom>
            <a:avLst/>
            <a:gdLst/>
            <a:ahLst/>
            <a:cxnLst/>
            <a:rect l="l" t="t" r="r" b="b"/>
            <a:pathLst>
              <a:path w="1059180" h="1905">
                <a:moveTo>
                  <a:pt x="0" y="0"/>
                </a:moveTo>
                <a:lnTo>
                  <a:pt x="1059180" y="1524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3539" y="2115692"/>
            <a:ext cx="523240" cy="158750"/>
          </a:xfrm>
          <a:custGeom>
            <a:avLst/>
            <a:gdLst/>
            <a:ahLst/>
            <a:cxnLst/>
            <a:rect l="l" t="t" r="r" b="b"/>
            <a:pathLst>
              <a:path w="523240" h="158750">
                <a:moveTo>
                  <a:pt x="466670" y="92474"/>
                </a:moveTo>
                <a:lnTo>
                  <a:pt x="410870" y="138684"/>
                </a:lnTo>
                <a:lnTo>
                  <a:pt x="410108" y="146812"/>
                </a:lnTo>
                <a:lnTo>
                  <a:pt x="414667" y="152400"/>
                </a:lnTo>
                <a:lnTo>
                  <a:pt x="419239" y="157861"/>
                </a:lnTo>
                <a:lnTo>
                  <a:pt x="427405" y="158623"/>
                </a:lnTo>
                <a:lnTo>
                  <a:pt x="507152" y="92583"/>
                </a:lnTo>
                <a:lnTo>
                  <a:pt x="466670" y="92474"/>
                </a:lnTo>
                <a:close/>
              </a:path>
              <a:path w="523240" h="158750">
                <a:moveTo>
                  <a:pt x="482307" y="79524"/>
                </a:moveTo>
                <a:lnTo>
                  <a:pt x="466670" y="92474"/>
                </a:lnTo>
                <a:lnTo>
                  <a:pt x="502526" y="92583"/>
                </a:lnTo>
                <a:lnTo>
                  <a:pt x="502535" y="89535"/>
                </a:lnTo>
                <a:lnTo>
                  <a:pt x="494245" y="89535"/>
                </a:lnTo>
                <a:lnTo>
                  <a:pt x="482307" y="79524"/>
                </a:lnTo>
                <a:close/>
              </a:path>
              <a:path w="523240" h="158750">
                <a:moveTo>
                  <a:pt x="427863" y="0"/>
                </a:moveTo>
                <a:lnTo>
                  <a:pt x="419696" y="762"/>
                </a:lnTo>
                <a:lnTo>
                  <a:pt x="410502" y="11684"/>
                </a:lnTo>
                <a:lnTo>
                  <a:pt x="411225" y="19939"/>
                </a:lnTo>
                <a:lnTo>
                  <a:pt x="466854" y="66566"/>
                </a:lnTo>
                <a:lnTo>
                  <a:pt x="502602" y="66675"/>
                </a:lnTo>
                <a:lnTo>
                  <a:pt x="502526" y="92583"/>
                </a:lnTo>
                <a:lnTo>
                  <a:pt x="507152" y="92583"/>
                </a:lnTo>
                <a:lnTo>
                  <a:pt x="522795" y="79629"/>
                </a:lnTo>
                <a:lnTo>
                  <a:pt x="433349" y="4699"/>
                </a:lnTo>
                <a:lnTo>
                  <a:pt x="427863" y="0"/>
                </a:lnTo>
                <a:close/>
              </a:path>
              <a:path w="523240" h="158750">
                <a:moveTo>
                  <a:pt x="76" y="65151"/>
                </a:moveTo>
                <a:lnTo>
                  <a:pt x="0" y="91059"/>
                </a:lnTo>
                <a:lnTo>
                  <a:pt x="466670" y="92474"/>
                </a:lnTo>
                <a:lnTo>
                  <a:pt x="482307" y="79524"/>
                </a:lnTo>
                <a:lnTo>
                  <a:pt x="466854" y="66566"/>
                </a:lnTo>
                <a:lnTo>
                  <a:pt x="76" y="65151"/>
                </a:lnTo>
                <a:close/>
              </a:path>
              <a:path w="523240" h="158750">
                <a:moveTo>
                  <a:pt x="494296" y="69596"/>
                </a:moveTo>
                <a:lnTo>
                  <a:pt x="482307" y="79524"/>
                </a:lnTo>
                <a:lnTo>
                  <a:pt x="494245" y="89535"/>
                </a:lnTo>
                <a:lnTo>
                  <a:pt x="494296" y="69596"/>
                </a:lnTo>
                <a:close/>
              </a:path>
              <a:path w="523240" h="158750">
                <a:moveTo>
                  <a:pt x="502593" y="69596"/>
                </a:moveTo>
                <a:lnTo>
                  <a:pt x="494296" y="69596"/>
                </a:lnTo>
                <a:lnTo>
                  <a:pt x="494245" y="89535"/>
                </a:lnTo>
                <a:lnTo>
                  <a:pt x="502535" y="89535"/>
                </a:lnTo>
                <a:lnTo>
                  <a:pt x="502593" y="69596"/>
                </a:lnTo>
                <a:close/>
              </a:path>
              <a:path w="523240" h="158750">
                <a:moveTo>
                  <a:pt x="466854" y="66566"/>
                </a:moveTo>
                <a:lnTo>
                  <a:pt x="482307" y="79524"/>
                </a:lnTo>
                <a:lnTo>
                  <a:pt x="494296" y="69596"/>
                </a:lnTo>
                <a:lnTo>
                  <a:pt x="502593" y="69596"/>
                </a:lnTo>
                <a:lnTo>
                  <a:pt x="502602" y="66675"/>
                </a:lnTo>
                <a:lnTo>
                  <a:pt x="466854" y="665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47010" y="2018538"/>
            <a:ext cx="611505" cy="914400"/>
          </a:xfrm>
          <a:custGeom>
            <a:avLst/>
            <a:gdLst/>
            <a:ahLst/>
            <a:cxnLst/>
            <a:rect l="l" t="t" r="r" b="b"/>
            <a:pathLst>
              <a:path w="611504" h="914400">
                <a:moveTo>
                  <a:pt x="0" y="914400"/>
                </a:moveTo>
                <a:lnTo>
                  <a:pt x="611124" y="914400"/>
                </a:lnTo>
                <a:lnTo>
                  <a:pt x="611124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3848" y="2932176"/>
            <a:ext cx="970788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27554" y="2931414"/>
            <a:ext cx="1059180" cy="1905"/>
          </a:xfrm>
          <a:custGeom>
            <a:avLst/>
            <a:gdLst/>
            <a:ahLst/>
            <a:cxnLst/>
            <a:rect l="l" t="t" r="r" b="b"/>
            <a:pathLst>
              <a:path w="1059179" h="1905">
                <a:moveTo>
                  <a:pt x="0" y="0"/>
                </a:moveTo>
                <a:lnTo>
                  <a:pt x="1059180" y="1524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86989" y="2127885"/>
            <a:ext cx="523240" cy="158750"/>
          </a:xfrm>
          <a:custGeom>
            <a:avLst/>
            <a:gdLst/>
            <a:ahLst/>
            <a:cxnLst/>
            <a:rect l="l" t="t" r="r" b="b"/>
            <a:pathLst>
              <a:path w="523239" h="158750">
                <a:moveTo>
                  <a:pt x="466632" y="92474"/>
                </a:moveTo>
                <a:lnTo>
                  <a:pt x="410845" y="138684"/>
                </a:lnTo>
                <a:lnTo>
                  <a:pt x="410083" y="146812"/>
                </a:lnTo>
                <a:lnTo>
                  <a:pt x="414655" y="152400"/>
                </a:lnTo>
                <a:lnTo>
                  <a:pt x="419227" y="157861"/>
                </a:lnTo>
                <a:lnTo>
                  <a:pt x="427355" y="158623"/>
                </a:lnTo>
                <a:lnTo>
                  <a:pt x="507081" y="92582"/>
                </a:lnTo>
                <a:lnTo>
                  <a:pt x="466632" y="92474"/>
                </a:lnTo>
                <a:close/>
              </a:path>
              <a:path w="523239" h="158750">
                <a:moveTo>
                  <a:pt x="482255" y="79547"/>
                </a:moveTo>
                <a:lnTo>
                  <a:pt x="466632" y="92474"/>
                </a:lnTo>
                <a:lnTo>
                  <a:pt x="502539" y="92582"/>
                </a:lnTo>
                <a:lnTo>
                  <a:pt x="502539" y="89535"/>
                </a:lnTo>
                <a:lnTo>
                  <a:pt x="494157" y="89535"/>
                </a:lnTo>
                <a:lnTo>
                  <a:pt x="482255" y="79547"/>
                </a:lnTo>
                <a:close/>
              </a:path>
              <a:path w="523239" h="158750">
                <a:moveTo>
                  <a:pt x="427863" y="0"/>
                </a:moveTo>
                <a:lnTo>
                  <a:pt x="419608" y="762"/>
                </a:lnTo>
                <a:lnTo>
                  <a:pt x="410464" y="11684"/>
                </a:lnTo>
                <a:lnTo>
                  <a:pt x="411226" y="19938"/>
                </a:lnTo>
                <a:lnTo>
                  <a:pt x="466787" y="66566"/>
                </a:lnTo>
                <a:lnTo>
                  <a:pt x="502539" y="66675"/>
                </a:lnTo>
                <a:lnTo>
                  <a:pt x="502539" y="92582"/>
                </a:lnTo>
                <a:lnTo>
                  <a:pt x="507081" y="92582"/>
                </a:lnTo>
                <a:lnTo>
                  <a:pt x="522732" y="79628"/>
                </a:lnTo>
                <a:lnTo>
                  <a:pt x="433324" y="4699"/>
                </a:lnTo>
                <a:lnTo>
                  <a:pt x="427863" y="0"/>
                </a:lnTo>
                <a:close/>
              </a:path>
              <a:path w="523239" h="158750">
                <a:moveTo>
                  <a:pt x="0" y="65150"/>
                </a:moveTo>
                <a:lnTo>
                  <a:pt x="0" y="91059"/>
                </a:lnTo>
                <a:lnTo>
                  <a:pt x="466632" y="92474"/>
                </a:lnTo>
                <a:lnTo>
                  <a:pt x="482255" y="79547"/>
                </a:lnTo>
                <a:lnTo>
                  <a:pt x="466787" y="66566"/>
                </a:lnTo>
                <a:lnTo>
                  <a:pt x="0" y="65150"/>
                </a:lnTo>
                <a:close/>
              </a:path>
              <a:path w="523239" h="158750">
                <a:moveTo>
                  <a:pt x="494284" y="69595"/>
                </a:moveTo>
                <a:lnTo>
                  <a:pt x="482255" y="79547"/>
                </a:lnTo>
                <a:lnTo>
                  <a:pt x="494157" y="89535"/>
                </a:lnTo>
                <a:lnTo>
                  <a:pt x="494284" y="69595"/>
                </a:lnTo>
                <a:close/>
              </a:path>
              <a:path w="523239" h="158750">
                <a:moveTo>
                  <a:pt x="502539" y="69595"/>
                </a:moveTo>
                <a:lnTo>
                  <a:pt x="494284" y="69595"/>
                </a:lnTo>
                <a:lnTo>
                  <a:pt x="494157" y="89535"/>
                </a:lnTo>
                <a:lnTo>
                  <a:pt x="502539" y="89535"/>
                </a:lnTo>
                <a:lnTo>
                  <a:pt x="502539" y="69595"/>
                </a:lnTo>
                <a:close/>
              </a:path>
              <a:path w="523239" h="158750">
                <a:moveTo>
                  <a:pt x="466787" y="66566"/>
                </a:moveTo>
                <a:lnTo>
                  <a:pt x="482255" y="79547"/>
                </a:lnTo>
                <a:lnTo>
                  <a:pt x="494284" y="69595"/>
                </a:lnTo>
                <a:lnTo>
                  <a:pt x="502539" y="69595"/>
                </a:lnTo>
                <a:lnTo>
                  <a:pt x="502539" y="66675"/>
                </a:lnTo>
                <a:lnTo>
                  <a:pt x="466787" y="665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96517" y="2077973"/>
            <a:ext cx="50800" cy="243840"/>
          </a:xfrm>
          <a:custGeom>
            <a:avLst/>
            <a:gdLst/>
            <a:ahLst/>
            <a:cxnLst/>
            <a:rect l="l" t="t" r="r" b="b"/>
            <a:pathLst>
              <a:path w="50800" h="243839">
                <a:moveTo>
                  <a:pt x="1574" y="0"/>
                </a:moveTo>
                <a:lnTo>
                  <a:pt x="12503" y="15553"/>
                </a:lnTo>
                <a:lnTo>
                  <a:pt x="28881" y="38988"/>
                </a:lnTo>
                <a:lnTo>
                  <a:pt x="43785" y="67472"/>
                </a:lnTo>
                <a:lnTo>
                  <a:pt x="50291" y="98171"/>
                </a:lnTo>
                <a:lnTo>
                  <a:pt x="43980" y="134058"/>
                </a:lnTo>
                <a:lnTo>
                  <a:pt x="29270" y="175148"/>
                </a:lnTo>
                <a:lnTo>
                  <a:pt x="12497" y="214167"/>
                </a:lnTo>
                <a:lnTo>
                  <a:pt x="0" y="243839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34105" y="2111501"/>
            <a:ext cx="52069" cy="245745"/>
          </a:xfrm>
          <a:custGeom>
            <a:avLst/>
            <a:gdLst/>
            <a:ahLst/>
            <a:cxnLst/>
            <a:rect l="l" t="t" r="r" b="b"/>
            <a:pathLst>
              <a:path w="52069" h="245744">
                <a:moveTo>
                  <a:pt x="1650" y="0"/>
                </a:moveTo>
                <a:lnTo>
                  <a:pt x="12864" y="15670"/>
                </a:lnTo>
                <a:lnTo>
                  <a:pt x="29733" y="39258"/>
                </a:lnTo>
                <a:lnTo>
                  <a:pt x="45102" y="67919"/>
                </a:lnTo>
                <a:lnTo>
                  <a:pt x="51816" y="98806"/>
                </a:lnTo>
                <a:lnTo>
                  <a:pt x="45309" y="134921"/>
                </a:lnTo>
                <a:lnTo>
                  <a:pt x="30146" y="176275"/>
                </a:lnTo>
                <a:lnTo>
                  <a:pt x="12864" y="215534"/>
                </a:lnTo>
                <a:lnTo>
                  <a:pt x="0" y="245363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492230" y="1680117"/>
            <a:ext cx="23622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i="1" spc="-55" dirty="0">
                <a:latin typeface="Times New Roman"/>
                <a:cs typeface="Times New Roman"/>
              </a:rPr>
              <a:t>F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4182" y="1697068"/>
            <a:ext cx="236220" cy="4552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800" i="1" spc="-55" dirty="0">
                <a:latin typeface="Times New Roman"/>
                <a:cs typeface="Times New Roman"/>
              </a:rPr>
              <a:t>F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20570" y="2083689"/>
            <a:ext cx="306070" cy="827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244">
              <a:lnSpc>
                <a:spcPts val="1835"/>
              </a:lnSpc>
              <a:spcBef>
                <a:spcPts val="100"/>
              </a:spcBef>
            </a:pPr>
            <a:r>
              <a:rPr sz="1800" dirty="0">
                <a:solidFill>
                  <a:srgbClr val="FF0000"/>
                </a:solidFill>
                <a:latin typeface="Constantia"/>
                <a:cs typeface="Constantia"/>
              </a:rPr>
              <a:t>?</a:t>
            </a:r>
            <a:endParaRPr sz="1800">
              <a:latin typeface="Constantia"/>
              <a:cs typeface="Constantia"/>
            </a:endParaRPr>
          </a:p>
          <a:p>
            <a:pPr marL="12700">
              <a:lnSpc>
                <a:spcPts val="4475"/>
              </a:lnSpc>
            </a:pPr>
            <a:r>
              <a:rPr sz="4000" spc="-5" dirty="0">
                <a:solidFill>
                  <a:srgbClr val="FF0000"/>
                </a:solidFill>
                <a:latin typeface="Constantia"/>
                <a:cs typeface="Constantia"/>
              </a:rPr>
              <a:t>=</a:t>
            </a:r>
            <a:endParaRPr sz="4000">
              <a:latin typeface="Constantia"/>
              <a:cs typeface="Constanti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11658" y="2183129"/>
            <a:ext cx="1551940" cy="6350"/>
          </a:xfrm>
          <a:custGeom>
            <a:avLst/>
            <a:gdLst/>
            <a:ahLst/>
            <a:cxnLst/>
            <a:rect l="l" t="t" r="r" b="b"/>
            <a:pathLst>
              <a:path w="1551939" h="6350">
                <a:moveTo>
                  <a:pt x="0" y="6096"/>
                </a:moveTo>
                <a:lnTo>
                  <a:pt x="1551432" y="0"/>
                </a:lnTo>
              </a:path>
            </a:pathLst>
          </a:custGeom>
          <a:ln w="25907">
            <a:solidFill>
              <a:srgbClr val="0066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912108" y="1720595"/>
            <a:ext cx="5015865" cy="830580"/>
          </a:xfrm>
          <a:prstGeom prst="rect">
            <a:avLst/>
          </a:prstGeom>
          <a:solidFill>
            <a:srgbClr val="CCFFCC"/>
          </a:solidFill>
        </p:spPr>
        <p:txBody>
          <a:bodyPr vert="horz" wrap="square" lIns="0" tIns="26669" rIns="0" bIns="0" rtlCol="0">
            <a:spAutoFit/>
          </a:bodyPr>
          <a:lstStyle/>
          <a:p>
            <a:pPr marL="243204">
              <a:lnSpc>
                <a:spcPct val="100000"/>
              </a:lnSpc>
              <a:spcBef>
                <a:spcPts val="209"/>
              </a:spcBef>
            </a:pPr>
            <a:r>
              <a:rPr sz="2400" dirty="0">
                <a:latin typeface="Constantia"/>
                <a:cs typeface="Constantia"/>
              </a:rPr>
              <a:t>If </a:t>
            </a:r>
            <a:r>
              <a:rPr sz="2400" spc="-35" dirty="0">
                <a:latin typeface="Constantia"/>
                <a:cs typeface="Constantia"/>
              </a:rPr>
              <a:t>we </a:t>
            </a:r>
            <a:r>
              <a:rPr sz="2400" spc="-20" dirty="0">
                <a:latin typeface="Constantia"/>
                <a:cs typeface="Constantia"/>
              </a:rPr>
              <a:t>concerns </a:t>
            </a:r>
            <a:r>
              <a:rPr sz="2400" spc="-10" dirty="0">
                <a:latin typeface="Constantia"/>
                <a:cs typeface="Constantia"/>
              </a:rPr>
              <a:t>only </a:t>
            </a:r>
            <a:r>
              <a:rPr sz="2400" dirty="0">
                <a:latin typeface="Constantia"/>
                <a:cs typeface="Constantia"/>
              </a:rPr>
              <a:t>about</a:t>
            </a:r>
            <a:r>
              <a:rPr sz="2400" spc="-355" dirty="0">
                <a:latin typeface="Constantia"/>
                <a:cs typeface="Constantia"/>
              </a:rPr>
              <a:t> </a:t>
            </a:r>
            <a:r>
              <a:rPr sz="2400" spc="-5" dirty="0">
                <a:latin typeface="Constantia"/>
                <a:cs typeface="Constantia"/>
              </a:rPr>
              <a:t>the</a:t>
            </a:r>
            <a:endParaRPr sz="2400">
              <a:latin typeface="Constantia"/>
              <a:cs typeface="Constantia"/>
            </a:endParaRPr>
          </a:p>
          <a:p>
            <a:pPr marL="90805">
              <a:lnSpc>
                <a:spcPct val="100000"/>
              </a:lnSpc>
            </a:pPr>
            <a:r>
              <a:rPr sz="2400" i="1" spc="-15" dirty="0">
                <a:solidFill>
                  <a:srgbClr val="009DD9"/>
                </a:solidFill>
                <a:latin typeface="Constantia"/>
                <a:cs typeface="Constantia"/>
              </a:rPr>
              <a:t>external resultant </a:t>
            </a:r>
            <a:r>
              <a:rPr sz="2400" i="1" spc="-10" dirty="0">
                <a:solidFill>
                  <a:srgbClr val="009DD9"/>
                </a:solidFill>
                <a:latin typeface="Constantia"/>
                <a:cs typeface="Constantia"/>
              </a:rPr>
              <a:t>effects </a:t>
            </a:r>
            <a:r>
              <a:rPr sz="2400" dirty="0">
                <a:latin typeface="Constantia"/>
                <a:cs typeface="Constantia"/>
              </a:rPr>
              <a:t>on </a:t>
            </a:r>
            <a:r>
              <a:rPr sz="2400" dirty="0">
                <a:solidFill>
                  <a:srgbClr val="FF0000"/>
                </a:solidFill>
                <a:latin typeface="Constantia"/>
                <a:cs typeface="Constantia"/>
              </a:rPr>
              <a:t>rigid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90847" y="2466213"/>
            <a:ext cx="721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0000"/>
                </a:solidFill>
                <a:latin typeface="Constantia"/>
                <a:cs typeface="Constantia"/>
              </a:rPr>
              <a:t>b</a:t>
            </a:r>
            <a:r>
              <a:rPr sz="2400" spc="-10" dirty="0">
                <a:solidFill>
                  <a:srgbClr val="FF0000"/>
                </a:solidFill>
                <a:latin typeface="Constantia"/>
                <a:cs typeface="Constantia"/>
              </a:rPr>
              <a:t>o</a:t>
            </a:r>
            <a:r>
              <a:rPr sz="2400" spc="-30" dirty="0">
                <a:solidFill>
                  <a:srgbClr val="FF0000"/>
                </a:solidFill>
                <a:latin typeface="Constantia"/>
                <a:cs typeface="Constantia"/>
              </a:rPr>
              <a:t>d</a:t>
            </a:r>
            <a:r>
              <a:rPr sz="2400" spc="-245" dirty="0">
                <a:solidFill>
                  <a:srgbClr val="FF0000"/>
                </a:solidFill>
                <a:latin typeface="Constantia"/>
                <a:cs typeface="Constantia"/>
              </a:rPr>
              <a:t>y</a:t>
            </a:r>
            <a:r>
              <a:rPr sz="2400" dirty="0">
                <a:solidFill>
                  <a:srgbClr val="FF0000"/>
                </a:solidFill>
                <a:latin typeface="Constantia"/>
                <a:cs typeface="Constantia"/>
              </a:rPr>
              <a:t>.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31876" y="5116067"/>
            <a:ext cx="8265159" cy="12700"/>
          </a:xfrm>
          <a:custGeom>
            <a:avLst/>
            <a:gdLst/>
            <a:ahLst/>
            <a:cxnLst/>
            <a:rect l="l" t="t" r="r" b="b"/>
            <a:pathLst>
              <a:path w="8265159" h="12700">
                <a:moveTo>
                  <a:pt x="0" y="12191"/>
                </a:moveTo>
                <a:lnTo>
                  <a:pt x="826465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659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700" y="251768"/>
            <a:ext cx="81661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PARALLELOGRAM</a:t>
            </a:r>
            <a:r>
              <a:rPr lang="en-IN" sz="36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IN" sz="3600" spc="-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sz="3600" spc="-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IN" sz="36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2140" y="926338"/>
            <a:ext cx="7867650" cy="2404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If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two forces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acting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simultaneously on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a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particle,  be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represented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in magnitude &amp;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direction </a:t>
            </a:r>
            <a:r>
              <a:rPr sz="2600" b="1" i="1" spc="-20" dirty="0">
                <a:solidFill>
                  <a:srgbClr val="6F2F9F"/>
                </a:solidFill>
                <a:latin typeface="Constantia"/>
                <a:cs typeface="Constantia"/>
              </a:rPr>
              <a:t>by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the  two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adjacent sides of a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parallelogram: their 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resultant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may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be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represented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in magnitude &amp; 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direction </a:t>
            </a:r>
            <a:r>
              <a:rPr sz="2600" b="1" i="1" spc="-20" dirty="0">
                <a:solidFill>
                  <a:srgbClr val="6F2F9F"/>
                </a:solidFill>
                <a:latin typeface="Constantia"/>
                <a:cs typeface="Constantia"/>
              </a:rPr>
              <a:t>by </a:t>
            </a:r>
            <a:r>
              <a:rPr sz="2600" b="1" i="1" spc="-15" dirty="0">
                <a:solidFill>
                  <a:srgbClr val="6F2F9F"/>
                </a:solidFill>
                <a:latin typeface="Constantia"/>
                <a:cs typeface="Constantia"/>
              </a:rPr>
              <a:t>the </a:t>
            </a:r>
            <a:r>
              <a:rPr sz="2600" b="1" i="1" dirty="0">
                <a:solidFill>
                  <a:srgbClr val="6F2F9F"/>
                </a:solidFill>
                <a:latin typeface="Constantia"/>
                <a:cs typeface="Constantia"/>
              </a:rPr>
              <a:t>diagonal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of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the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parallelogram  </a:t>
            </a:r>
            <a:r>
              <a:rPr sz="2600" b="1" i="1" spc="-15" dirty="0">
                <a:solidFill>
                  <a:srgbClr val="6F2F9F"/>
                </a:solidFill>
                <a:latin typeface="Constantia"/>
                <a:cs typeface="Constantia"/>
              </a:rPr>
              <a:t>which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passes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through </a:t>
            </a:r>
            <a:r>
              <a:rPr sz="2600" b="1" i="1" spc="-15" dirty="0">
                <a:solidFill>
                  <a:srgbClr val="6F2F9F"/>
                </a:solidFill>
                <a:latin typeface="Constantia"/>
                <a:cs typeface="Constantia"/>
              </a:rPr>
              <a:t>the </a:t>
            </a:r>
            <a:r>
              <a:rPr sz="2600" b="1" i="1" spc="-5" dirty="0">
                <a:solidFill>
                  <a:srgbClr val="6F2F9F"/>
                </a:solidFill>
                <a:latin typeface="Constantia"/>
                <a:cs typeface="Constantia"/>
              </a:rPr>
              <a:t>point of</a:t>
            </a:r>
            <a:r>
              <a:rPr sz="2600" b="1" i="1" spc="30" dirty="0">
                <a:solidFill>
                  <a:srgbClr val="6F2F9F"/>
                </a:solidFill>
                <a:latin typeface="Constantia"/>
                <a:cs typeface="Constantia"/>
              </a:rPr>
              <a:t> </a:t>
            </a:r>
            <a:r>
              <a:rPr sz="2600" b="1" i="1" spc="-10" dirty="0">
                <a:solidFill>
                  <a:srgbClr val="6F2F9F"/>
                </a:solidFill>
                <a:latin typeface="Constantia"/>
                <a:cs typeface="Constantia"/>
              </a:rPr>
              <a:t>intersection.</a:t>
            </a:r>
            <a:endParaRPr sz="2600" dirty="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0" y="3581399"/>
            <a:ext cx="4246880" cy="3276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1000" y="3810000"/>
            <a:ext cx="4038600" cy="236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328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1" y="1156272"/>
            <a:ext cx="8153400" cy="163576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sz="24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Concurrent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marR="5080" algn="just">
              <a:lnSpc>
                <a:spcPct val="100000"/>
              </a:lnSpc>
              <a:spcBef>
                <a:spcPts val="575"/>
              </a:spcBef>
            </a:pP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concurrent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defined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simplest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</a:t>
            </a:r>
            <a:r>
              <a:rPr sz="2400" b="1" spc="-2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changing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rigid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1" y="3718175"/>
            <a:ext cx="8153400" cy="126936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Non-Concurrent</a:t>
            </a:r>
            <a:r>
              <a:rPr sz="24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>
              <a:lnSpc>
                <a:spcPct val="100000"/>
              </a:lnSpc>
              <a:spcBef>
                <a:spcPts val="580"/>
              </a:spcBef>
            </a:pP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necessarily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</a:t>
            </a:r>
            <a:r>
              <a:rPr sz="2400" b="1" spc="-1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sz="240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>
              <a:lnSpc>
                <a:spcPct val="100000"/>
              </a:lnSpc>
            </a:pP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comprising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9029" y="126379"/>
            <a:ext cx="8534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2365375" algn="l"/>
                <a:tab pos="3091180" algn="l"/>
                <a:tab pos="4529455" algn="l"/>
              </a:tabLst>
            </a:pPr>
            <a:r>
              <a:rPr sz="3600" spc="-6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RESULTANT</a:t>
            </a:r>
            <a:r>
              <a:rPr lang="en-IN" sz="3600" spc="-6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IN" sz="3600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r>
              <a:rPr lang="en-IN" sz="3600" spc="-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3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65040"/>
            <a:ext cx="8534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2365375" algn="l"/>
                <a:tab pos="3091180" algn="l"/>
                <a:tab pos="4529455" algn="l"/>
              </a:tabLst>
            </a:pPr>
            <a:r>
              <a:rPr sz="3600" spc="-6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RESULTANT</a:t>
            </a:r>
            <a:r>
              <a:rPr lang="en-IN" sz="3600" spc="-6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IN" sz="3600" spc="-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r>
              <a:rPr lang="en-IN" sz="3600" spc="-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3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1600200"/>
            <a:ext cx="45694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4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r>
              <a:rPr sz="2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71600" y="2286000"/>
            <a:ext cx="6400800" cy="28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1524000"/>
            <a:ext cx="8156575" cy="463804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315595" indent="-302895">
              <a:lnSpc>
                <a:spcPct val="100000"/>
              </a:lnSpc>
              <a:spcBef>
                <a:spcPts val="680"/>
              </a:spcBef>
              <a:buAutoNum type="arabicPeriod"/>
              <a:tabLst>
                <a:tab pos="316230" algn="l"/>
              </a:tabLst>
            </a:pPr>
            <a:r>
              <a:rPr sz="24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Concurrent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marR="5080" algn="just">
              <a:lnSpc>
                <a:spcPct val="100000"/>
              </a:lnSpc>
              <a:spcBef>
                <a:spcPts val="575"/>
              </a:spcBef>
            </a:pP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concurrent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defined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simplest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</a:t>
            </a:r>
            <a:r>
              <a:rPr sz="2400" b="1" spc="-2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changing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rigid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7120" lvl="1" indent="-228600">
              <a:lnSpc>
                <a:spcPct val="100000"/>
              </a:lnSpc>
              <a:spcBef>
                <a:spcPts val="550"/>
              </a:spcBef>
              <a:buFont typeface="Wingdings"/>
              <a:buChar char=""/>
              <a:tabLst>
                <a:tab pos="1087755" algn="l"/>
              </a:tabLst>
            </a:pPr>
            <a:r>
              <a:rPr sz="2200" b="1" spc="-1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Coplanar </a:t>
            </a:r>
            <a:r>
              <a:rPr sz="2200" b="1" spc="-15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Concurrent</a:t>
            </a:r>
            <a:r>
              <a:rPr sz="2200" b="1" spc="8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spc="-2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1255" lvl="1" indent="-292735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1151255" algn="l"/>
                <a:tab pos="1151890" algn="l"/>
              </a:tabLst>
            </a:pPr>
            <a:r>
              <a:rPr sz="2200" b="1" spc="-1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Non-Coplanar </a:t>
            </a:r>
            <a:r>
              <a:rPr sz="2200" b="1" spc="-15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Concurrent</a:t>
            </a:r>
            <a:r>
              <a:rPr sz="2200" b="1" spc="95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spc="-2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5595" indent="-302895">
              <a:lnSpc>
                <a:spcPct val="100000"/>
              </a:lnSpc>
              <a:spcBef>
                <a:spcPts val="1710"/>
              </a:spcBef>
              <a:buAutoNum type="arabicPeriod" startAt="2"/>
              <a:tabLst>
                <a:tab pos="316230" algn="l"/>
              </a:tabLst>
            </a:pP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Non-Concurrent</a:t>
            </a:r>
            <a:r>
              <a:rPr sz="24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algn="just">
              <a:lnSpc>
                <a:spcPct val="100000"/>
              </a:lnSpc>
              <a:spcBef>
                <a:spcPts val="575"/>
              </a:spcBef>
            </a:pP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necessarily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</a:t>
            </a:r>
            <a:r>
              <a:rPr sz="2400" b="1" spc="-1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sz="240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algn="just">
              <a:lnSpc>
                <a:spcPct val="100000"/>
              </a:lnSpc>
            </a:pP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comprising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1255" lvl="1" indent="-292735">
              <a:lnSpc>
                <a:spcPct val="100000"/>
              </a:lnSpc>
              <a:spcBef>
                <a:spcPts val="550"/>
              </a:spcBef>
              <a:buFont typeface="Wingdings"/>
              <a:buChar char=""/>
              <a:tabLst>
                <a:tab pos="1151255" algn="l"/>
                <a:tab pos="1151890" algn="l"/>
                <a:tab pos="2318385" algn="l"/>
              </a:tabLst>
            </a:pPr>
            <a:r>
              <a:rPr sz="2200" b="1" spc="-1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Coplanar	Non-Concurrent</a:t>
            </a:r>
            <a:r>
              <a:rPr sz="2200" b="1" spc="45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spc="-2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7120" lvl="1" indent="-228600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1087755" algn="l"/>
                <a:tab pos="2826385" algn="l"/>
              </a:tabLst>
            </a:pPr>
            <a:r>
              <a:rPr sz="2200" b="1" spc="-1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Non-Coplanar	and Non-Concurrent</a:t>
            </a:r>
            <a:r>
              <a:rPr sz="2200" b="1" spc="65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spc="-2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" y="429399"/>
            <a:ext cx="83058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2365375" algn="l"/>
                <a:tab pos="3091180" algn="l"/>
                <a:tab pos="4529455" algn="l"/>
              </a:tabLst>
            </a:pPr>
            <a:r>
              <a:rPr sz="3600" spc="-6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RESULTANT</a:t>
            </a:r>
            <a:r>
              <a:rPr lang="en-IN" sz="3600" spc="-6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IN" sz="3600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r>
              <a:rPr lang="en-IN" sz="3600" spc="-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3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1001112"/>
            <a:ext cx="62484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b="1" spc="-15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Resultant </a:t>
            </a:r>
            <a:r>
              <a:rPr sz="2400" b="1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Coplanar </a:t>
            </a:r>
            <a:r>
              <a:rPr sz="2400" b="1" spc="-5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Concurrent</a:t>
            </a:r>
            <a:r>
              <a:rPr sz="2400" b="1" spc="-3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Forces: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237518"/>
            <a:ext cx="86106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1573530" algn="l"/>
                <a:tab pos="2039620" algn="l"/>
                <a:tab pos="3528695" algn="l"/>
                <a:tab pos="5339080" algn="l"/>
              </a:tabLst>
            </a:pPr>
            <a:r>
              <a:rPr sz="2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	</a:t>
            </a:r>
            <a:r>
              <a:rPr lang="en-IN" sz="2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IN"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Coplanar</a:t>
            </a:r>
            <a:r>
              <a:rPr lang="en-IN"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Concurrent</a:t>
            </a:r>
            <a:r>
              <a:rPr lang="en-IN" sz="2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endParaRPr sz="28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8200" y="1752600"/>
            <a:ext cx="7620000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700" y="311859"/>
            <a:ext cx="868680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1573530" algn="l"/>
                <a:tab pos="2039620" algn="l"/>
                <a:tab pos="3528695" algn="l"/>
                <a:tab pos="5339080" algn="l"/>
              </a:tabLst>
            </a:pPr>
            <a:r>
              <a:rPr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</a:t>
            </a:r>
            <a:r>
              <a:rPr lang="en-IN"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IN"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Coplanar</a:t>
            </a:r>
            <a:r>
              <a:rPr lang="en-IN"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Concurrent</a:t>
            </a:r>
            <a:r>
              <a:rPr lang="en-IN"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endParaRPr sz="3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1432037"/>
            <a:ext cx="7813040" cy="114300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5080">
              <a:lnSpc>
                <a:spcPct val="100000"/>
              </a:lnSpc>
              <a:spcBef>
                <a:spcPts val="509"/>
              </a:spcBef>
            </a:pP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body as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shown in Figure. Determine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0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95500" y="2895600"/>
            <a:ext cx="5029200" cy="3230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23796" y="232994"/>
            <a:ext cx="6958203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73530" algn="l"/>
                <a:tab pos="2039620" algn="l"/>
                <a:tab pos="3528695" algn="l"/>
                <a:tab pos="5339080" algn="l"/>
              </a:tabLst>
            </a:pPr>
            <a:r>
              <a:rPr sz="2800" b="1" spc="-15" dirty="0">
                <a:solidFill>
                  <a:srgbClr val="315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Resultant	</a:t>
            </a:r>
            <a:r>
              <a:rPr sz="2800" b="1" spc="-5" dirty="0">
                <a:solidFill>
                  <a:srgbClr val="315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	Coplanar	</a:t>
            </a:r>
            <a:r>
              <a:rPr sz="2800" b="1" spc="-15" dirty="0">
                <a:solidFill>
                  <a:srgbClr val="315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Concurrent	</a:t>
            </a:r>
            <a:r>
              <a:rPr sz="2800" b="1" spc="-20" dirty="0">
                <a:solidFill>
                  <a:srgbClr val="315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870276"/>
            <a:ext cx="115951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5800" y="1252432"/>
            <a:ext cx="7924800" cy="2328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5800" y="3505200"/>
            <a:ext cx="7772400" cy="2514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244733"/>
            <a:ext cx="845820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1573530" algn="l"/>
                <a:tab pos="2039620" algn="l"/>
                <a:tab pos="3528695" algn="l"/>
                <a:tab pos="5339080" algn="l"/>
              </a:tabLst>
            </a:pPr>
            <a:r>
              <a:rPr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</a:t>
            </a:r>
            <a:r>
              <a:rPr lang="en-IN"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IN"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Coplanar</a:t>
            </a:r>
            <a:r>
              <a:rPr lang="en-IN"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Concurrent</a:t>
            </a:r>
            <a:r>
              <a:rPr lang="en-IN" sz="3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endParaRPr sz="3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9600" y="1524000"/>
            <a:ext cx="8305800" cy="502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7584" y="1110036"/>
            <a:ext cx="2418016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450" dirty="0">
                <a:solidFill>
                  <a:srgbClr val="9E004F"/>
                </a:solidFill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FORCE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9024" y="1977598"/>
            <a:ext cx="7447915" cy="2165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 algn="just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agent </a:t>
            </a:r>
            <a:r>
              <a:rPr sz="2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produces </a:t>
            </a:r>
            <a:r>
              <a:rPr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tends </a:t>
            </a:r>
            <a:r>
              <a:rPr sz="2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sz="2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destroy </a:t>
            </a:r>
            <a:r>
              <a:rPr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tends </a:t>
            </a:r>
            <a:r>
              <a:rPr sz="2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2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destroy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</a:t>
            </a:r>
            <a:r>
              <a:rPr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 </a:t>
            </a:r>
            <a:r>
              <a:rPr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sz="2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force.</a:t>
            </a:r>
            <a:endParaRPr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sz="2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Newton.</a:t>
            </a:r>
            <a:endParaRPr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indent="-274320">
              <a:lnSpc>
                <a:spcPct val="100000"/>
              </a:lnSpc>
              <a:spcBef>
                <a:spcPts val="630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</a:t>
            </a:r>
            <a:r>
              <a:rPr sz="2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  <a:r>
              <a:rPr sz="2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quantity.</a:t>
            </a:r>
            <a:endParaRPr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24400" y="3505200"/>
            <a:ext cx="4056768" cy="2452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06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1794250"/>
            <a:ext cx="7767955" cy="3249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b="1" spc="-15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Resultant </a:t>
            </a:r>
            <a:r>
              <a:rPr sz="2400" b="1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Coplanar </a:t>
            </a:r>
            <a:r>
              <a:rPr sz="2400" b="1" spc="-5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Concurrent</a:t>
            </a:r>
            <a:r>
              <a:rPr sz="2400" b="1" spc="-1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Forces: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4700" marR="5080" lvl="1" indent="-304800" algn="just">
              <a:lnSpc>
                <a:spcPct val="170100"/>
              </a:lnSpc>
              <a:spcBef>
                <a:spcPts val="55"/>
              </a:spcBef>
              <a:buFont typeface="Arial"/>
              <a:buChar char="•"/>
              <a:tabLst>
                <a:tab pos="756920" algn="l"/>
              </a:tabLst>
            </a:pPr>
            <a:r>
              <a:rPr sz="2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non-coplanar </a:t>
            </a:r>
            <a:r>
              <a:rPr sz="2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</a:t>
            </a:r>
            <a:r>
              <a:rPr sz="2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F1, F2 &amp; F3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sz="2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acting </a:t>
            </a:r>
            <a:r>
              <a:rPr sz="2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sz="2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</a:t>
            </a:r>
            <a:r>
              <a:rPr sz="2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 in a </a:t>
            </a:r>
            <a:r>
              <a:rPr sz="22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body, </a:t>
            </a:r>
            <a:r>
              <a:rPr sz="2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 </a:t>
            </a:r>
            <a:r>
              <a:rPr sz="2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R12 of the </a:t>
            </a:r>
            <a:r>
              <a:rPr sz="2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sz="2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</a:t>
            </a:r>
            <a:r>
              <a:rPr sz="22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F, </a:t>
            </a:r>
            <a:r>
              <a:rPr sz="2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F2 </a:t>
            </a:r>
            <a:r>
              <a:rPr sz="2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 determined by law </a:t>
            </a:r>
            <a:r>
              <a:rPr sz="2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parallelogram </a:t>
            </a:r>
            <a:r>
              <a:rPr sz="2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2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forces.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38835" marR="113664" lvl="1" indent="-368935">
              <a:lnSpc>
                <a:spcPct val="17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Thus, </a:t>
            </a:r>
            <a:r>
              <a:rPr sz="2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 </a:t>
            </a:r>
            <a:r>
              <a:rPr sz="2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non-coplanar </a:t>
            </a:r>
            <a:r>
              <a:rPr sz="2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</a:t>
            </a:r>
            <a:r>
              <a:rPr sz="2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concurrent  </a:t>
            </a:r>
            <a:r>
              <a:rPr sz="2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</a:t>
            </a:r>
            <a:r>
              <a:rPr sz="2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F1, F2 and F3 is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r>
              <a:rPr sz="22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by: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" y="328046"/>
            <a:ext cx="815340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1573530" algn="l"/>
                <a:tab pos="2039620" algn="l"/>
                <a:tab pos="4255135" algn="l"/>
                <a:tab pos="6065520" algn="l"/>
              </a:tabLst>
            </a:pPr>
            <a:r>
              <a:rPr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</a:t>
            </a:r>
            <a:r>
              <a:rPr lang="en-IN"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IN"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Non-Coplanar</a:t>
            </a:r>
            <a:r>
              <a:rPr lang="en-IN"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Concurrent</a:t>
            </a:r>
            <a:r>
              <a:rPr lang="en-IN" sz="3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endParaRPr sz="3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98115" y="5181600"/>
            <a:ext cx="4145279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-6995"/>
            <a:ext cx="853440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1573530" algn="l"/>
                <a:tab pos="2039620" algn="l"/>
                <a:tab pos="4255135" algn="l"/>
                <a:tab pos="6065520" algn="l"/>
              </a:tabLst>
            </a:pPr>
            <a:r>
              <a:rPr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</a:t>
            </a:r>
            <a:r>
              <a:rPr lang="en-IN" sz="3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IN"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Non-Coplanar</a:t>
            </a:r>
            <a:r>
              <a:rPr lang="en-IN"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Concurrent</a:t>
            </a:r>
            <a:r>
              <a:rPr lang="en-IN" sz="3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endParaRPr sz="3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1000" y="1113182"/>
            <a:ext cx="8229600" cy="55162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152726"/>
            <a:ext cx="7884159" cy="230187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b="1" spc="-15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Resultant </a:t>
            </a:r>
            <a:r>
              <a:rPr sz="2400" b="1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Coplanar </a:t>
            </a:r>
            <a:r>
              <a:rPr sz="2400" b="1" spc="-1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Non-Concurrent</a:t>
            </a:r>
            <a:r>
              <a:rPr sz="2400" b="1" spc="-2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Forces: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marR="5080">
              <a:lnSpc>
                <a:spcPct val="120000"/>
              </a:lnSpc>
              <a:spcBef>
                <a:spcPts val="30"/>
              </a:spcBef>
            </a:pP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Obtained by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adding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at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then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combining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sums.  The three 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Fl,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F2 and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F3 shown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1.26 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by  </a:t>
            </a:r>
            <a:r>
              <a:rPr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adding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two 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F2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F3.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moved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along  their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lines of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action 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concurrency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principle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 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transmissibility.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3219" y="32548"/>
            <a:ext cx="822960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1573530" algn="l"/>
                <a:tab pos="2039620" algn="l"/>
                <a:tab pos="3528695" algn="l"/>
                <a:tab pos="6067425" algn="l"/>
              </a:tabLst>
            </a:pPr>
            <a:r>
              <a:rPr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</a:t>
            </a:r>
            <a:r>
              <a:rPr lang="en-IN"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IN"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Coplanar</a:t>
            </a:r>
            <a:r>
              <a:rPr lang="en-IN"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en-IN" sz="3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Concurrent</a:t>
            </a:r>
            <a:r>
              <a:rPr lang="en-IN"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endParaRPr sz="3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95400" y="3581400"/>
            <a:ext cx="7086600" cy="297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1573530" algn="l"/>
                <a:tab pos="2039620" algn="l"/>
                <a:tab pos="3528695" algn="l"/>
                <a:tab pos="6067425" algn="l"/>
              </a:tabLst>
            </a:pPr>
            <a:r>
              <a:rPr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</a:t>
            </a:r>
            <a:r>
              <a:rPr lang="en-IN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IN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Coplanar</a:t>
            </a:r>
            <a:r>
              <a:rPr lang="en-IN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Non-Concurrent</a:t>
            </a:r>
            <a:r>
              <a:rPr lang="en-IN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endParaRPr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idx="1"/>
          </p:nvPr>
        </p:nvSpPr>
        <p:spPr>
          <a:xfrm>
            <a:off x="685800" y="2121408"/>
            <a:ext cx="7772400" cy="36886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527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sum </a:t>
            </a: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R1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formed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law of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parallelogram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forces.</a:t>
            </a:r>
          </a:p>
          <a:p>
            <a:pPr marL="280670" marR="145415" indent="-26034">
              <a:lnSpc>
                <a:spcPct val="150000"/>
              </a:lnSpc>
              <a:spcBef>
                <a:spcPts val="530"/>
              </a:spcBef>
            </a:pP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R1 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be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F1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parallelogram 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 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concurrency </a:t>
            </a: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 the resultant </a:t>
            </a: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r>
              <a:rPr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forces.</a:t>
            </a:r>
          </a:p>
          <a:p>
            <a:pPr marL="280670" marR="191770" indent="38100">
              <a:lnSpc>
                <a:spcPct val="150000"/>
              </a:lnSpc>
              <a:spcBef>
                <a:spcPts val="535"/>
              </a:spcBef>
            </a:pP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Here,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combination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immaterial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verified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combining them in a 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sequence.</a:t>
            </a:r>
          </a:p>
          <a:p>
            <a:pPr marL="280670" marR="5080" indent="38100">
              <a:lnSpc>
                <a:spcPct val="150000"/>
              </a:lnSpc>
              <a:spcBef>
                <a:spcPts val="530"/>
              </a:spcBef>
            </a:pPr>
            <a:r>
              <a:rPr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Now,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applied </a:t>
            </a: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any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its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established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981200"/>
            <a:ext cx="8068945" cy="33932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180" indent="-41148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423545" algn="l"/>
                <a:tab pos="424180" algn="l"/>
              </a:tabLst>
            </a:pPr>
            <a:r>
              <a:rPr sz="2400" b="1" spc="-15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Resultant </a:t>
            </a:r>
            <a:r>
              <a:rPr sz="2400" b="1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400" b="1" spc="-5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Non-Coplanar </a:t>
            </a:r>
            <a:r>
              <a:rPr sz="2400" b="1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Non- </a:t>
            </a:r>
            <a:r>
              <a:rPr sz="2400" b="1" spc="-1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Concurrent</a:t>
            </a:r>
            <a:r>
              <a:rPr sz="2400" b="1" spc="-3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solidFill>
                  <a:srgbClr val="375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Forces: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marR="158115" lvl="1" indent="-286385">
              <a:lnSpc>
                <a:spcPct val="100000"/>
              </a:lnSpc>
              <a:spcBef>
                <a:spcPts val="2020"/>
              </a:spcBef>
              <a:buFont typeface="Arial"/>
              <a:buChar char="•"/>
              <a:tabLst>
                <a:tab pos="756285" algn="l"/>
                <a:tab pos="756920" algn="l"/>
                <a:tab pos="2248535" algn="l"/>
              </a:tabLst>
            </a:pP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non-parallel,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non-coplanar,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 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concurrent	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marR="5080" lvl="1" indent="-286385" algn="just">
              <a:lnSpc>
                <a:spcPct val="99700"/>
              </a:lnSpc>
              <a:buFont typeface="Arial"/>
              <a:buChar char="•"/>
              <a:tabLst>
                <a:tab pos="825500" algn="l"/>
              </a:tabLst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∑F is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zero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 a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∑F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equal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zero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unless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∑M0 is also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zero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which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in equilibrium and the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zero.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109512"/>
            <a:ext cx="777240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8630" algn="ctr">
              <a:lnSpc>
                <a:spcPct val="100000"/>
              </a:lnSpc>
              <a:spcBef>
                <a:spcPts val="95"/>
              </a:spcBef>
              <a:tabLst>
                <a:tab pos="2030095" algn="l"/>
                <a:tab pos="2496185" algn="l"/>
                <a:tab pos="4711700" algn="l"/>
                <a:tab pos="7249159" algn="l"/>
              </a:tabLst>
            </a:pPr>
            <a:r>
              <a:rPr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</a:t>
            </a:r>
            <a:r>
              <a:rPr lang="en-IN"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IN"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en-IN"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Coplanar</a:t>
            </a:r>
            <a:r>
              <a:rPr lang="en-IN"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en-IN" sz="3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Concurrent</a:t>
            </a:r>
            <a:r>
              <a:rPr lang="en-IN"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endParaRPr sz="3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712" y="1789779"/>
            <a:ext cx="7565390" cy="2148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Now,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 couple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r>
              <a:rPr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9375" marR="5080" indent="-67310">
              <a:lnSpc>
                <a:spcPct val="120100"/>
              </a:lnSpc>
              <a:spcBef>
                <a:spcPts val="139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 of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 couple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specified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 cosines,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3712" y="116138"/>
            <a:ext cx="777240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8630" algn="ctr">
              <a:lnSpc>
                <a:spcPct val="100000"/>
              </a:lnSpc>
              <a:spcBef>
                <a:spcPts val="95"/>
              </a:spcBef>
              <a:tabLst>
                <a:tab pos="2030095" algn="l"/>
                <a:tab pos="2496185" algn="l"/>
                <a:tab pos="4711700" algn="l"/>
                <a:tab pos="7249159" algn="l"/>
              </a:tabLst>
            </a:pPr>
            <a:r>
              <a:rPr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Resultant</a:t>
            </a:r>
            <a:r>
              <a:rPr lang="en-IN"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IN"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Non-Coplanar</a:t>
            </a:r>
            <a:r>
              <a:rPr lang="en-IN"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en-IN" sz="3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Concurrent</a:t>
            </a:r>
            <a:r>
              <a:rPr lang="en-IN"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endParaRPr sz="3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63757" y="2209800"/>
            <a:ext cx="3697357" cy="831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00200" y="4343400"/>
            <a:ext cx="5612892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700" y="620125"/>
            <a:ext cx="8081009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CHARACHTERISTIC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947799"/>
            <a:ext cx="8057515" cy="33784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  <a:tab pos="2594610" algn="l"/>
              </a:tabLst>
            </a:pPr>
            <a:r>
              <a:rPr sz="26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MAGNITUDE</a:t>
            </a:r>
            <a:r>
              <a:rPr sz="2600" spc="-1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	</a:t>
            </a:r>
            <a:r>
              <a:rPr sz="2600" i="1" spc="-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Magnitude </a:t>
            </a:r>
            <a:r>
              <a:rPr sz="2600" i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600" i="1" spc="-1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sz="2600" i="1" spc="-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be </a:t>
            </a:r>
            <a:r>
              <a:rPr sz="2600" i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10kn</a:t>
            </a:r>
            <a:r>
              <a:rPr sz="2600" i="1" spc="-3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i="1" spc="-2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sz="2600" i="1" spc="-2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0AD0D9"/>
              </a:buClr>
              <a:buFont typeface="Wingdings 2"/>
              <a:buChar char=""/>
            </a:pPr>
            <a:endParaRPr sz="375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indent="-274320">
              <a:lnSpc>
                <a:spcPct val="100000"/>
              </a:lnSpc>
              <a:spcBef>
                <a:spcPts val="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  <a:tab pos="2423795" algn="l"/>
              </a:tabLst>
            </a:pPr>
            <a:r>
              <a:rPr sz="26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</a:t>
            </a:r>
            <a:r>
              <a:rPr sz="2600" i="1" spc="-2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sz="2600" i="1" spc="-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sz="2600" i="1" spc="-1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certain </a:t>
            </a:r>
            <a:r>
              <a:rPr sz="2600" i="1" spc="1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 </a:t>
            </a:r>
            <a:r>
              <a:rPr sz="2600" i="1" spc="-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direction.</a:t>
            </a:r>
            <a:endParaRPr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rgbClr val="0AD0D9"/>
              </a:buClr>
              <a:buFont typeface="Wingdings 2"/>
              <a:buChar char=""/>
            </a:pPr>
            <a:endParaRPr sz="3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  <a:tab pos="1879600" algn="l"/>
              </a:tabLst>
            </a:pPr>
            <a:r>
              <a:rPr sz="2600" b="1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sz="2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</a:t>
            </a:r>
            <a:r>
              <a:rPr sz="2600" i="1" spc="-3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sz="2600" i="1" spc="-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be </a:t>
            </a:r>
            <a:r>
              <a:rPr sz="2600" i="1" spc="-1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tensile </a:t>
            </a:r>
            <a:r>
              <a:rPr sz="2600" i="1" spc="-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sz="2600" i="1" spc="-1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compressive.</a:t>
            </a:r>
            <a:endParaRPr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AD0D9"/>
              </a:buClr>
              <a:buFont typeface="Wingdings 2"/>
              <a:buChar char=""/>
            </a:pPr>
            <a:endParaRPr sz="375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353060">
              <a:lnSpc>
                <a:spcPct val="100000"/>
              </a:lnSpc>
              <a:buClr>
                <a:srgbClr val="0AD0D9"/>
              </a:buClr>
              <a:buSzPct val="94230"/>
              <a:buFont typeface="Wingdings 2"/>
              <a:buChar char=""/>
              <a:tabLst>
                <a:tab pos="365760" algn="l"/>
                <a:tab pos="366395" algn="l"/>
                <a:tab pos="4514850" algn="l"/>
              </a:tabLst>
            </a:pPr>
            <a:r>
              <a:rPr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sz="2600" b="1" spc="-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600" b="1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spc="-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sz="26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</a:t>
            </a:r>
            <a:r>
              <a:rPr sz="2600" i="1" spc="-1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</a:t>
            </a:r>
            <a:r>
              <a:rPr sz="2600" i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sz="2600" i="1" spc="-1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sz="2600" i="1" spc="-1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r>
              <a:rPr sz="2600" i="1" spc="-3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i="1" spc="-1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acts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362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700" y="543925"/>
            <a:ext cx="4600575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868118"/>
            <a:ext cx="4977130" cy="438594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41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</a:t>
            </a:r>
            <a:r>
              <a:rPr sz="2600" b="1" i="1" spc="-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indent="-274320">
              <a:lnSpc>
                <a:spcPct val="100000"/>
              </a:lnSpc>
              <a:spcBef>
                <a:spcPts val="31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</a:t>
            </a:r>
            <a:r>
              <a:rPr sz="2600" b="1" i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indent="-274320">
              <a:lnSpc>
                <a:spcPct val="100000"/>
              </a:lnSpc>
              <a:spcBef>
                <a:spcPts val="310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sz="2600" b="1" i="1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indent="-274320">
              <a:lnSpc>
                <a:spcPct val="100000"/>
              </a:lnSpc>
              <a:spcBef>
                <a:spcPts val="31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Distributed</a:t>
            </a:r>
            <a:r>
              <a:rPr sz="2600" b="1" i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indent="-274320">
              <a:lnSpc>
                <a:spcPct val="100000"/>
              </a:lnSpc>
              <a:spcBef>
                <a:spcPts val="31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sz="2600" b="1" i="1" spc="-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indent="-274320">
              <a:lnSpc>
                <a:spcPct val="100000"/>
              </a:lnSpc>
              <a:spcBef>
                <a:spcPts val="310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 </a:t>
            </a:r>
            <a:r>
              <a:rPr sz="2600" b="1" i="1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indent="-274320">
              <a:lnSpc>
                <a:spcPct val="100000"/>
              </a:lnSpc>
              <a:spcBef>
                <a:spcPts val="310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Frictional</a:t>
            </a:r>
            <a:r>
              <a:rPr sz="2600" b="1" i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indent="-274320">
              <a:lnSpc>
                <a:spcPct val="100000"/>
              </a:lnSpc>
              <a:spcBef>
                <a:spcPts val="31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  <a:r>
              <a:rPr sz="2600" b="1" i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indent="-274320">
              <a:lnSpc>
                <a:spcPct val="100000"/>
              </a:lnSpc>
              <a:spcBef>
                <a:spcPts val="31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Hydrostatic</a:t>
            </a:r>
            <a:r>
              <a:rPr sz="2600" b="1" i="1" spc="-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indent="-274320">
              <a:lnSpc>
                <a:spcPct val="100000"/>
              </a:lnSpc>
              <a:spcBef>
                <a:spcPts val="310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Cohesive </a:t>
            </a:r>
            <a:r>
              <a:rPr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sz="2600" b="1" i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Adhesive </a:t>
            </a:r>
            <a:r>
              <a:rPr sz="2600" b="1" i="1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r>
              <a:rPr sz="2600" b="1" i="1" spc="-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sz="2600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30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700" y="772525"/>
            <a:ext cx="4610100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7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</a:t>
            </a:r>
            <a:r>
              <a:rPr spc="-114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1535938"/>
            <a:ext cx="7137400" cy="12947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sz="2600" b="1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produced </a:t>
            </a:r>
            <a:r>
              <a:rPr sz="2600" b="1" i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sz="2600" b="1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contact </a:t>
            </a:r>
            <a:r>
              <a:rPr sz="2600" b="1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bodies </a:t>
            </a:r>
            <a:r>
              <a:rPr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 </a:t>
            </a:r>
            <a:r>
              <a:rPr sz="2600" b="1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known </a:t>
            </a:r>
            <a:r>
              <a:rPr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sz="2600" b="1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</a:t>
            </a:r>
            <a:r>
              <a:rPr sz="2600" b="1" i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force.</a:t>
            </a:r>
            <a:endParaRPr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sz="2600" b="1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of pull type or </a:t>
            </a:r>
            <a:r>
              <a:rPr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push</a:t>
            </a:r>
            <a:r>
              <a:rPr sz="2600" b="1" i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type.</a:t>
            </a:r>
            <a:endParaRPr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67000" y="3200400"/>
            <a:ext cx="5668129" cy="31233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723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300" y="620125"/>
            <a:ext cx="3737172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</a:t>
            </a:r>
            <a:r>
              <a:rPr spc="-9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1459738"/>
            <a:ext cx="7922260" cy="1691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2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Forces </a:t>
            </a:r>
            <a:r>
              <a:rPr sz="2600" b="1" i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produced </a:t>
            </a:r>
            <a:r>
              <a:rPr sz="2600" b="1" i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</a:t>
            </a:r>
            <a:r>
              <a:rPr sz="2600" b="1" i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</a:t>
            </a:r>
            <a:r>
              <a:rPr sz="2600" b="1" i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600" b="1" i="1" spc="-1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600" b="1" i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bodies </a:t>
            </a:r>
            <a:r>
              <a:rPr sz="2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 </a:t>
            </a:r>
            <a:r>
              <a:rPr sz="2600" b="1" i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called body</a:t>
            </a:r>
            <a:r>
              <a:rPr sz="2600" b="1" i="1" spc="-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force.</a:t>
            </a:r>
            <a:endParaRPr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marR="1006475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  <a:tab pos="4799330" algn="l"/>
              </a:tabLst>
            </a:pPr>
            <a:r>
              <a:rPr sz="2600" b="1" i="1" spc="-3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sz="2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2600" b="1" i="1" spc="-1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600" b="1" i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r>
              <a:rPr sz="2600" b="1" i="1" spc="7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holds</a:t>
            </a:r>
            <a:r>
              <a:rPr sz="2600" b="1" i="1" spc="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1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  <a:r>
              <a:rPr lang="en-IN" sz="2600" b="1" i="1" spc="-1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15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600" b="1" i="1" spc="-6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1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r>
              <a:rPr lang="en-IN" sz="2600" b="1" i="1" spc="-1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forming </a:t>
            </a:r>
            <a:r>
              <a:rPr sz="2600" b="1" i="1" spc="-1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rigid</a:t>
            </a:r>
            <a:r>
              <a:rPr sz="2600" b="1" i="1" spc="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bodies</a:t>
            </a:r>
            <a:r>
              <a:rPr sz="2600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00399" y="3276600"/>
            <a:ext cx="4596001" cy="32228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078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632206"/>
            <a:ext cx="3823970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POINT</a:t>
            </a:r>
            <a:r>
              <a:rPr spc="-70" dirty="0"/>
              <a:t> </a:t>
            </a:r>
            <a:r>
              <a:rPr spc="-25" dirty="0"/>
              <a:t>FORCES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2140" y="1381476"/>
            <a:ext cx="7399655" cy="137287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20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30" dirty="0">
                <a:solidFill>
                  <a:srgbClr val="536321"/>
                </a:solidFill>
                <a:latin typeface="Constantia"/>
                <a:cs typeface="Constantia"/>
              </a:rPr>
              <a:t>Force </a:t>
            </a:r>
            <a:r>
              <a:rPr sz="2600" b="1" i="1" spc="-5" dirty="0">
                <a:solidFill>
                  <a:srgbClr val="536321"/>
                </a:solidFill>
                <a:latin typeface="Constantia"/>
                <a:cs typeface="Constantia"/>
              </a:rPr>
              <a:t>acting </a:t>
            </a:r>
            <a:r>
              <a:rPr sz="2600" b="1" i="1" dirty="0">
                <a:solidFill>
                  <a:srgbClr val="536321"/>
                </a:solidFill>
                <a:latin typeface="Constantia"/>
                <a:cs typeface="Constantia"/>
              </a:rPr>
              <a:t>at a </a:t>
            </a:r>
            <a:r>
              <a:rPr sz="2600" b="1" i="1" spc="-5" dirty="0">
                <a:solidFill>
                  <a:srgbClr val="536321"/>
                </a:solidFill>
                <a:latin typeface="Constantia"/>
                <a:cs typeface="Constantia"/>
              </a:rPr>
              <a:t>point </a:t>
            </a:r>
            <a:r>
              <a:rPr sz="2600" b="1" i="1" dirty="0">
                <a:solidFill>
                  <a:srgbClr val="536321"/>
                </a:solidFill>
                <a:latin typeface="Constantia"/>
                <a:cs typeface="Constantia"/>
              </a:rPr>
              <a:t>is called </a:t>
            </a:r>
            <a:r>
              <a:rPr sz="2600" b="1" i="1" spc="-5" dirty="0">
                <a:solidFill>
                  <a:srgbClr val="536321"/>
                </a:solidFill>
                <a:latin typeface="Constantia"/>
                <a:cs typeface="Constantia"/>
              </a:rPr>
              <a:t>point</a:t>
            </a:r>
            <a:r>
              <a:rPr sz="2600" b="1" i="1" spc="35" dirty="0">
                <a:solidFill>
                  <a:srgbClr val="536321"/>
                </a:solidFill>
                <a:latin typeface="Constantia"/>
                <a:cs typeface="Constantia"/>
              </a:rPr>
              <a:t> </a:t>
            </a:r>
            <a:r>
              <a:rPr sz="2600" b="1" i="1" spc="-10" dirty="0">
                <a:solidFill>
                  <a:srgbClr val="536321"/>
                </a:solidFill>
                <a:latin typeface="Constantia"/>
                <a:cs typeface="Constantia"/>
              </a:rPr>
              <a:t>force.</a:t>
            </a:r>
            <a:endParaRPr sz="2600">
              <a:latin typeface="Constantia"/>
              <a:cs typeface="Constantia"/>
            </a:endParaRPr>
          </a:p>
          <a:p>
            <a:pPr marL="287020" marR="508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i="1" spc="-25" dirty="0">
                <a:solidFill>
                  <a:srgbClr val="536321"/>
                </a:solidFill>
                <a:latin typeface="Constantia"/>
                <a:cs typeface="Constantia"/>
              </a:rPr>
              <a:t>It </a:t>
            </a:r>
            <a:r>
              <a:rPr sz="2600" b="1" i="1" dirty="0">
                <a:solidFill>
                  <a:srgbClr val="536321"/>
                </a:solidFill>
                <a:latin typeface="Constantia"/>
                <a:cs typeface="Constantia"/>
              </a:rPr>
              <a:t>acts on a very small </a:t>
            </a:r>
            <a:r>
              <a:rPr sz="2600" b="1" i="1" spc="-5" dirty="0">
                <a:solidFill>
                  <a:srgbClr val="536321"/>
                </a:solidFill>
                <a:latin typeface="Constantia"/>
                <a:cs typeface="Constantia"/>
              </a:rPr>
              <a:t>area, </a:t>
            </a:r>
            <a:r>
              <a:rPr sz="2600" b="1" i="1" spc="-10" dirty="0">
                <a:solidFill>
                  <a:srgbClr val="536321"/>
                </a:solidFill>
                <a:latin typeface="Constantia"/>
                <a:cs typeface="Constantia"/>
              </a:rPr>
              <a:t>compared </a:t>
            </a:r>
            <a:r>
              <a:rPr sz="2600" b="1" i="1" spc="-15" dirty="0">
                <a:solidFill>
                  <a:srgbClr val="536321"/>
                </a:solidFill>
                <a:latin typeface="Constantia"/>
                <a:cs typeface="Constantia"/>
              </a:rPr>
              <a:t>to total  </a:t>
            </a:r>
            <a:r>
              <a:rPr sz="2600" b="1" i="1" spc="-5" dirty="0">
                <a:solidFill>
                  <a:srgbClr val="536321"/>
                </a:solidFill>
                <a:latin typeface="Constantia"/>
                <a:cs typeface="Constantia"/>
              </a:rPr>
              <a:t>surface </a:t>
            </a:r>
            <a:r>
              <a:rPr sz="2600" b="1" i="1" spc="-10" dirty="0">
                <a:solidFill>
                  <a:srgbClr val="536321"/>
                </a:solidFill>
                <a:latin typeface="Constantia"/>
                <a:cs typeface="Constantia"/>
              </a:rPr>
              <a:t>area.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48200" y="2819400"/>
            <a:ext cx="3657600" cy="34479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2985" y="3695700"/>
            <a:ext cx="2373629" cy="15001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PROF ASIM EJAZ SHEIKH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207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56</TotalTime>
  <Words>1537</Words>
  <Application>Microsoft Office PowerPoint</Application>
  <PresentationFormat>On-screen Show (4:3)</PresentationFormat>
  <Paragraphs>240</Paragraphs>
  <Slides>45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Yu Gothic Medium</vt:lpstr>
      <vt:lpstr>Yu Gothic UI Light</vt:lpstr>
      <vt:lpstr>Arial</vt:lpstr>
      <vt:lpstr>Calibri</vt:lpstr>
      <vt:lpstr>Comic Sans MS</vt:lpstr>
      <vt:lpstr>Constantia</vt:lpstr>
      <vt:lpstr>Georgia</vt:lpstr>
      <vt:lpstr>Lato Semibold</vt:lpstr>
      <vt:lpstr>Rockwell</vt:lpstr>
      <vt:lpstr>Rockwell Condensed</vt:lpstr>
      <vt:lpstr>Symbol</vt:lpstr>
      <vt:lpstr>Times New Roman</vt:lpstr>
      <vt:lpstr>Ubuntu</vt:lpstr>
      <vt:lpstr>Wingdings</vt:lpstr>
      <vt:lpstr>Wingdings 2</vt:lpstr>
      <vt:lpstr>Wood Type</vt:lpstr>
      <vt:lpstr>PowerPoint Presentation</vt:lpstr>
      <vt:lpstr>PowerPoint Presentation</vt:lpstr>
      <vt:lpstr>Contents</vt:lpstr>
      <vt:lpstr>FORCE</vt:lpstr>
      <vt:lpstr>CHARACHTERISTIC OF A FORCE</vt:lpstr>
      <vt:lpstr>TYPES OF FORCES</vt:lpstr>
      <vt:lpstr>CONTACT FORCES</vt:lpstr>
      <vt:lpstr>BODY FORCES</vt:lpstr>
      <vt:lpstr>POINT FORCES</vt:lpstr>
      <vt:lpstr>DISTRIBUTED FORCE</vt:lpstr>
      <vt:lpstr>EXTERNAL &amp; INTERNAL FORCE</vt:lpstr>
      <vt:lpstr>ACTION &amp; RECTION</vt:lpstr>
      <vt:lpstr>FRICTIONAL FORCE</vt:lpstr>
      <vt:lpstr>WIND FORCE</vt:lpstr>
      <vt:lpstr>COHESION &amp; ADHESION</vt:lpstr>
      <vt:lpstr>HYDROSTATIC FORCE</vt:lpstr>
      <vt:lpstr>SYSTEM OF FORCES</vt:lpstr>
      <vt:lpstr>COPLANAR FORCES</vt:lpstr>
      <vt:lpstr>CONCURRENT FORCES</vt:lpstr>
      <vt:lpstr>CO-LINEAR FORCES</vt:lpstr>
      <vt:lpstr>COPLANARn CONCURRENT FORCES</vt:lpstr>
      <vt:lpstr>NON-COPLANAR CONCURRENT  FORCES</vt:lpstr>
      <vt:lpstr>COPLANAR NON-CONCURRENT FORCES</vt:lpstr>
      <vt:lpstr>NON-COPLANAR NON-CONCURRENT FORCES</vt:lpstr>
      <vt:lpstr>LIKE PARALLEL FORCES</vt:lpstr>
      <vt:lpstr>UNLIKE PARALLEL FORCES</vt:lpstr>
      <vt:lpstr>SPATIAL FORCES</vt:lpstr>
      <vt:lpstr>RESOLVED FORCES</vt:lpstr>
      <vt:lpstr>Example y</vt:lpstr>
      <vt:lpstr>FUNDAMENTAL PRINCIPLE OF MECHANICS</vt:lpstr>
      <vt:lpstr>The Principle oF Transmissibility</vt:lpstr>
      <vt:lpstr>PARALLELOGRAM LAW OF FORCES</vt:lpstr>
      <vt:lpstr>RESULTANT OF FORCE SYSTEM</vt:lpstr>
      <vt:lpstr>RESULTANT OF FORCE SYSTEM</vt:lpstr>
      <vt:lpstr>RESULTANT OF FORCE SYSTEM</vt:lpstr>
      <vt:lpstr>Resultant  of Coplanar Concurrent Forces</vt:lpstr>
      <vt:lpstr>Resultant of Coplanar Concurrent Forces</vt:lpstr>
      <vt:lpstr>PowerPoint Presentation</vt:lpstr>
      <vt:lpstr>Resultant of Coplanar Concurrent Forces</vt:lpstr>
      <vt:lpstr>Resultant of Non-Coplanar Concurrent Forces</vt:lpstr>
      <vt:lpstr>Resultant of Non-Coplanar Concurrent Forces</vt:lpstr>
      <vt:lpstr>Resultant of Coplanar Non Concurrent Forces</vt:lpstr>
      <vt:lpstr>Resultant of Coplanar Non-Concurrent Forces</vt:lpstr>
      <vt:lpstr>Resultant of Non Coplanar Non Concurrent Forces</vt:lpstr>
      <vt:lpstr>Resultant of Non-Coplanar Non Concurrent Forces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Contents</dc:title>
  <dc:creator>asim sheikh</dc:creator>
  <cp:lastModifiedBy>intel</cp:lastModifiedBy>
  <cp:revision>11</cp:revision>
  <dcterms:created xsi:type="dcterms:W3CDTF">2018-07-24T15:30:13Z</dcterms:created>
  <dcterms:modified xsi:type="dcterms:W3CDTF">2018-07-24T16:46:03Z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2013-10-11T00:00:00Z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2018-07-24T00:00:00Z</vt:filetime>
  </property>
  <property fmtid="{D5CDD505-2E9C-101B-9397-08002B2CF9AE}" pid="5" name="_MarkAsFinal">
    <vt:bool>true</vt:bool>
  </property>
</Properties>
</file>